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669" r:id="rId3"/>
    <p:sldId id="670" r:id="rId4"/>
    <p:sldId id="458" r:id="rId5"/>
    <p:sldId id="470" r:id="rId6"/>
    <p:sldId id="524" r:id="rId7"/>
    <p:sldId id="525" r:id="rId8"/>
    <p:sldId id="651" r:id="rId9"/>
    <p:sldId id="543" r:id="rId10"/>
    <p:sldId id="544" r:id="rId11"/>
    <p:sldId id="545" r:id="rId12"/>
    <p:sldId id="546" r:id="rId13"/>
    <p:sldId id="547" r:id="rId14"/>
    <p:sldId id="548" r:id="rId15"/>
    <p:sldId id="710" r:id="rId16"/>
    <p:sldId id="711" r:id="rId17"/>
    <p:sldId id="712" r:id="rId18"/>
    <p:sldId id="713" r:id="rId19"/>
    <p:sldId id="714" r:id="rId20"/>
    <p:sldId id="715" r:id="rId21"/>
    <p:sldId id="717" r:id="rId22"/>
    <p:sldId id="718" r:id="rId23"/>
    <p:sldId id="719" r:id="rId24"/>
    <p:sldId id="527" r:id="rId25"/>
    <p:sldId id="515" r:id="rId26"/>
    <p:sldId id="517" r:id="rId27"/>
    <p:sldId id="531" r:id="rId28"/>
    <p:sldId id="532" r:id="rId29"/>
    <p:sldId id="533" r:id="rId30"/>
    <p:sldId id="534" r:id="rId31"/>
    <p:sldId id="535" r:id="rId32"/>
    <p:sldId id="536" r:id="rId33"/>
    <p:sldId id="537" r:id="rId34"/>
    <p:sldId id="538" r:id="rId35"/>
    <p:sldId id="539" r:id="rId36"/>
    <p:sldId id="602" r:id="rId37"/>
    <p:sldId id="540" r:id="rId38"/>
    <p:sldId id="541" r:id="rId39"/>
    <p:sldId id="542" r:id="rId40"/>
    <p:sldId id="564" r:id="rId41"/>
    <p:sldId id="528" r:id="rId42"/>
    <p:sldId id="489" r:id="rId43"/>
    <p:sldId id="490" r:id="rId44"/>
    <p:sldId id="491" r:id="rId45"/>
    <p:sldId id="621" r:id="rId46"/>
    <p:sldId id="745" r:id="rId47"/>
    <p:sldId id="560" r:id="rId48"/>
    <p:sldId id="492" r:id="rId49"/>
    <p:sldId id="722" r:id="rId50"/>
    <p:sldId id="721" r:id="rId51"/>
    <p:sldId id="604" r:id="rId52"/>
    <p:sldId id="624" r:id="rId53"/>
    <p:sldId id="671" r:id="rId54"/>
    <p:sldId id="673" r:id="rId55"/>
    <p:sldId id="674" r:id="rId56"/>
    <p:sldId id="743" r:id="rId57"/>
    <p:sldId id="603" r:id="rId58"/>
    <p:sldId id="676" r:id="rId59"/>
    <p:sldId id="677" r:id="rId60"/>
    <p:sldId id="679" r:id="rId61"/>
    <p:sldId id="680" r:id="rId62"/>
    <p:sldId id="746" r:id="rId63"/>
    <p:sldId id="610" r:id="rId64"/>
    <p:sldId id="611" r:id="rId65"/>
    <p:sldId id="613" r:id="rId66"/>
    <p:sldId id="681" r:id="rId67"/>
    <p:sldId id="682" r:id="rId68"/>
    <p:sldId id="748" r:id="rId69"/>
    <p:sldId id="749" r:id="rId70"/>
    <p:sldId id="751" r:id="rId71"/>
    <p:sldId id="750" r:id="rId72"/>
    <p:sldId id="683" r:id="rId73"/>
    <p:sldId id="684" r:id="rId74"/>
    <p:sldId id="752" r:id="rId75"/>
    <p:sldId id="755" r:id="rId76"/>
    <p:sldId id="687" r:id="rId77"/>
    <p:sldId id="756" r:id="rId78"/>
    <p:sldId id="688" r:id="rId79"/>
    <p:sldId id="754" r:id="rId80"/>
    <p:sldId id="758" r:id="rId81"/>
    <p:sldId id="759" r:id="rId82"/>
    <p:sldId id="692" r:id="rId83"/>
    <p:sldId id="786" r:id="rId84"/>
    <p:sldId id="354" r:id="rId8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5F5F5F"/>
    <a:srgbClr val="82EE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62" autoAdjust="0"/>
  </p:normalViewPr>
  <p:slideViewPr>
    <p:cSldViewPr>
      <p:cViewPr varScale="1">
        <p:scale>
          <a:sx n="109" d="100"/>
          <a:sy n="109" d="100"/>
        </p:scale>
        <p:origin x="1668"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E7555-E29C-4706-942E-1E9EB8178AB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tr-TR"/>
        </a:p>
      </dgm:t>
    </dgm:pt>
    <dgm:pt modelId="{7422EA5F-83D0-410C-AF38-A5FDDAB28589}">
      <dgm:prSet phldrT="[Metin]"/>
      <dgm:spPr>
        <a:solidFill>
          <a:srgbClr val="FFFF00"/>
        </a:solidFill>
      </dgm:spPr>
      <dgm:t>
        <a:bodyPr/>
        <a:lstStyle/>
        <a:p>
          <a:r>
            <a:rPr lang="tr-TR" dirty="0" smtClean="0">
              <a:solidFill>
                <a:schemeClr val="tx1"/>
              </a:solidFill>
            </a:rPr>
            <a:t>Plastik Atıklar</a:t>
          </a:r>
          <a:endParaRPr lang="tr-TR" dirty="0">
            <a:solidFill>
              <a:schemeClr val="tx1"/>
            </a:solidFill>
          </a:endParaRPr>
        </a:p>
      </dgm:t>
    </dgm:pt>
    <dgm:pt modelId="{41F4AF69-8DFE-4049-A95E-21DC8B1AA9B4}" type="parTrans" cxnId="{ABB932AB-142F-4EB9-AF0A-12EFB88F221D}">
      <dgm:prSet/>
      <dgm:spPr/>
      <dgm:t>
        <a:bodyPr/>
        <a:lstStyle/>
        <a:p>
          <a:endParaRPr lang="tr-TR"/>
        </a:p>
      </dgm:t>
    </dgm:pt>
    <dgm:pt modelId="{BC89E293-4343-42D4-9A22-6511077A9C71}" type="sibTrans" cxnId="{ABB932AB-142F-4EB9-AF0A-12EFB88F221D}">
      <dgm:prSet/>
      <dgm:spPr/>
      <dgm:t>
        <a:bodyPr/>
        <a:lstStyle/>
        <a:p>
          <a:endParaRPr lang="tr-TR"/>
        </a:p>
      </dgm:t>
    </dgm:pt>
    <dgm:pt modelId="{4658007F-5EE4-414F-B161-BB420FECB293}">
      <dgm:prSet phldrT="[Metin]"/>
      <dgm:spPr/>
      <dgm:t>
        <a:bodyPr/>
        <a:lstStyle/>
        <a:p>
          <a:r>
            <a:rPr lang="tr-TR" dirty="0" smtClean="0"/>
            <a:t>Geri Dönüşüm</a:t>
          </a:r>
          <a:endParaRPr lang="tr-TR" dirty="0"/>
        </a:p>
      </dgm:t>
    </dgm:pt>
    <dgm:pt modelId="{44574A10-CDC2-453A-A64E-C3EFE80E0225}" type="parTrans" cxnId="{14CF029C-14C1-408B-A05E-E5CB78CD8BF1}">
      <dgm:prSet/>
      <dgm:spPr/>
      <dgm:t>
        <a:bodyPr/>
        <a:lstStyle/>
        <a:p>
          <a:endParaRPr lang="tr-TR"/>
        </a:p>
      </dgm:t>
    </dgm:pt>
    <dgm:pt modelId="{BF6EBE51-005C-452E-9DBC-49F6BBBC08F7}" type="sibTrans" cxnId="{14CF029C-14C1-408B-A05E-E5CB78CD8BF1}">
      <dgm:prSet/>
      <dgm:spPr/>
      <dgm:t>
        <a:bodyPr/>
        <a:lstStyle/>
        <a:p>
          <a:endParaRPr lang="tr-TR"/>
        </a:p>
      </dgm:t>
    </dgm:pt>
    <dgm:pt modelId="{580A6D4E-1C46-47FD-ABCD-5EF48CA46B7C}">
      <dgm:prSet phldrT="[Metin]"/>
      <dgm:spPr>
        <a:solidFill>
          <a:srgbClr val="0070C0"/>
        </a:solidFill>
      </dgm:spPr>
      <dgm:t>
        <a:bodyPr/>
        <a:lstStyle/>
        <a:p>
          <a:r>
            <a:rPr lang="tr-TR" dirty="0" smtClean="0"/>
            <a:t>Kağıt Atıklar</a:t>
          </a:r>
          <a:endParaRPr lang="tr-TR" dirty="0"/>
        </a:p>
      </dgm:t>
    </dgm:pt>
    <dgm:pt modelId="{01B51910-E33E-461E-B492-3D94EDB27717}" type="parTrans" cxnId="{1F13B06E-D073-436C-8583-CFB585C6F867}">
      <dgm:prSet/>
      <dgm:spPr/>
      <dgm:t>
        <a:bodyPr/>
        <a:lstStyle/>
        <a:p>
          <a:endParaRPr lang="tr-TR"/>
        </a:p>
      </dgm:t>
    </dgm:pt>
    <dgm:pt modelId="{B34BBE5F-830A-45C8-B5D1-4D521A022751}" type="sibTrans" cxnId="{1F13B06E-D073-436C-8583-CFB585C6F867}">
      <dgm:prSet/>
      <dgm:spPr/>
      <dgm:t>
        <a:bodyPr/>
        <a:lstStyle/>
        <a:p>
          <a:endParaRPr lang="tr-TR"/>
        </a:p>
      </dgm:t>
    </dgm:pt>
    <dgm:pt modelId="{28EFFB32-14BD-48B7-80CF-E9666709D5BD}">
      <dgm:prSet phldrT="[Metin]"/>
      <dgm:spPr/>
      <dgm:t>
        <a:bodyPr/>
        <a:lstStyle/>
        <a:p>
          <a:r>
            <a:rPr lang="tr-TR" dirty="0" smtClean="0"/>
            <a:t>Geri Dönüşüm</a:t>
          </a:r>
          <a:endParaRPr lang="tr-TR" dirty="0"/>
        </a:p>
      </dgm:t>
    </dgm:pt>
    <dgm:pt modelId="{278841E5-DB49-49A9-A0E3-0CCCFE6C526D}" type="parTrans" cxnId="{67E87E7C-2D73-49B5-B1B7-F9D9BD94C6A3}">
      <dgm:prSet/>
      <dgm:spPr/>
      <dgm:t>
        <a:bodyPr/>
        <a:lstStyle/>
        <a:p>
          <a:endParaRPr lang="tr-TR"/>
        </a:p>
      </dgm:t>
    </dgm:pt>
    <dgm:pt modelId="{CD5B8BB3-599F-4348-BA93-43CD74628580}" type="sibTrans" cxnId="{67E87E7C-2D73-49B5-B1B7-F9D9BD94C6A3}">
      <dgm:prSet/>
      <dgm:spPr/>
      <dgm:t>
        <a:bodyPr/>
        <a:lstStyle/>
        <a:p>
          <a:endParaRPr lang="tr-TR"/>
        </a:p>
      </dgm:t>
    </dgm:pt>
    <dgm:pt modelId="{A9A98A72-B27F-4CBC-96FE-FBB149C4F5AD}">
      <dgm:prSet phldrT="[Metin]"/>
      <dgm:spPr>
        <a:solidFill>
          <a:srgbClr val="00B050"/>
        </a:solidFill>
      </dgm:spPr>
      <dgm:t>
        <a:bodyPr/>
        <a:lstStyle/>
        <a:p>
          <a:r>
            <a:rPr lang="tr-TR" dirty="0" smtClean="0"/>
            <a:t>Cam Atıklar</a:t>
          </a:r>
          <a:endParaRPr lang="tr-TR" dirty="0"/>
        </a:p>
      </dgm:t>
    </dgm:pt>
    <dgm:pt modelId="{D6683548-15D1-4D25-9210-3086E29B63E2}" type="parTrans" cxnId="{F293D0F5-1941-437F-B344-1879FB46F5A0}">
      <dgm:prSet/>
      <dgm:spPr/>
      <dgm:t>
        <a:bodyPr/>
        <a:lstStyle/>
        <a:p>
          <a:endParaRPr lang="tr-TR"/>
        </a:p>
      </dgm:t>
    </dgm:pt>
    <dgm:pt modelId="{256F54D1-D79E-4406-B7FE-D846EF875FE0}" type="sibTrans" cxnId="{F293D0F5-1941-437F-B344-1879FB46F5A0}">
      <dgm:prSet/>
      <dgm:spPr/>
      <dgm:t>
        <a:bodyPr/>
        <a:lstStyle/>
        <a:p>
          <a:endParaRPr lang="tr-TR"/>
        </a:p>
      </dgm:t>
    </dgm:pt>
    <dgm:pt modelId="{0C659119-EEA3-4F88-B23B-67E458515AFA}">
      <dgm:prSet phldrT="[Metin]"/>
      <dgm:spPr/>
      <dgm:t>
        <a:bodyPr/>
        <a:lstStyle/>
        <a:p>
          <a:r>
            <a:rPr lang="tr-TR" dirty="0" smtClean="0"/>
            <a:t>Geri Dönüşüm</a:t>
          </a:r>
          <a:endParaRPr lang="tr-TR" dirty="0"/>
        </a:p>
      </dgm:t>
    </dgm:pt>
    <dgm:pt modelId="{FAF2AD11-18FA-4AF3-9026-7FE61AC536C1}" type="parTrans" cxnId="{B949C5C6-32AB-4463-9DA5-20BE2DA7C3AF}">
      <dgm:prSet/>
      <dgm:spPr/>
      <dgm:t>
        <a:bodyPr/>
        <a:lstStyle/>
        <a:p>
          <a:endParaRPr lang="tr-TR"/>
        </a:p>
      </dgm:t>
    </dgm:pt>
    <dgm:pt modelId="{4B7E4617-1221-4AF6-9693-F6A224A8CD10}" type="sibTrans" cxnId="{B949C5C6-32AB-4463-9DA5-20BE2DA7C3AF}">
      <dgm:prSet/>
      <dgm:spPr/>
      <dgm:t>
        <a:bodyPr/>
        <a:lstStyle/>
        <a:p>
          <a:endParaRPr lang="tr-TR"/>
        </a:p>
      </dgm:t>
    </dgm:pt>
    <dgm:pt modelId="{109261FA-0D67-4663-9D98-90C3FF237120}">
      <dgm:prSet phldrT="[Metin]"/>
      <dgm:spPr>
        <a:solidFill>
          <a:schemeClr val="bg1">
            <a:lumMod val="50000"/>
          </a:schemeClr>
        </a:solidFill>
      </dgm:spPr>
      <dgm:t>
        <a:bodyPr/>
        <a:lstStyle/>
        <a:p>
          <a:r>
            <a:rPr lang="tr-TR" dirty="0" smtClean="0"/>
            <a:t>Metal Atıklar</a:t>
          </a:r>
          <a:endParaRPr lang="tr-TR" dirty="0"/>
        </a:p>
      </dgm:t>
    </dgm:pt>
    <dgm:pt modelId="{2A2F2EA9-FBA4-4294-A515-9D7CEC37C9B7}" type="parTrans" cxnId="{1F735283-EED9-4FC5-9BB9-03E349FCB254}">
      <dgm:prSet/>
      <dgm:spPr/>
      <dgm:t>
        <a:bodyPr/>
        <a:lstStyle/>
        <a:p>
          <a:endParaRPr lang="tr-TR"/>
        </a:p>
      </dgm:t>
    </dgm:pt>
    <dgm:pt modelId="{07A0FC51-6AC9-4DFD-A473-63BC0BADDAEA}" type="sibTrans" cxnId="{1F735283-EED9-4FC5-9BB9-03E349FCB254}">
      <dgm:prSet/>
      <dgm:spPr/>
      <dgm:t>
        <a:bodyPr/>
        <a:lstStyle/>
        <a:p>
          <a:endParaRPr lang="tr-TR"/>
        </a:p>
      </dgm:t>
    </dgm:pt>
    <dgm:pt modelId="{186C00FA-AA69-4375-867B-811077AB274C}">
      <dgm:prSet phldrT="[Metin]"/>
      <dgm:spPr/>
      <dgm:t>
        <a:bodyPr/>
        <a:lstStyle/>
        <a:p>
          <a:r>
            <a:rPr lang="tr-TR" dirty="0" smtClean="0"/>
            <a:t>Geri Dönüşüm</a:t>
          </a:r>
          <a:endParaRPr lang="tr-TR" dirty="0"/>
        </a:p>
      </dgm:t>
    </dgm:pt>
    <dgm:pt modelId="{06F081EA-BA3F-4C25-916F-EBED37187F6D}" type="sibTrans" cxnId="{5762AC9F-97B2-4C7C-BF9A-DDD85A6310DB}">
      <dgm:prSet/>
      <dgm:spPr/>
      <dgm:t>
        <a:bodyPr/>
        <a:lstStyle/>
        <a:p>
          <a:endParaRPr lang="tr-TR"/>
        </a:p>
      </dgm:t>
    </dgm:pt>
    <dgm:pt modelId="{156B9125-6EE6-43A1-847C-DFDEF4F3F9EF}" type="parTrans" cxnId="{5762AC9F-97B2-4C7C-BF9A-DDD85A6310DB}">
      <dgm:prSet/>
      <dgm:spPr/>
      <dgm:t>
        <a:bodyPr/>
        <a:lstStyle/>
        <a:p>
          <a:endParaRPr lang="tr-TR"/>
        </a:p>
      </dgm:t>
    </dgm:pt>
    <dgm:pt modelId="{590B2B10-80AC-7F4B-A5EF-3EAE90BB561F}">
      <dgm:prSet phldrT="[Metin]"/>
      <dgm:spPr>
        <a:solidFill>
          <a:srgbClr val="927659"/>
        </a:solidFill>
      </dgm:spPr>
      <dgm:t>
        <a:bodyPr/>
        <a:lstStyle/>
        <a:p>
          <a:r>
            <a:rPr lang="tr-TR" dirty="0" smtClean="0"/>
            <a:t>Organik Atıklar</a:t>
          </a:r>
          <a:endParaRPr lang="tr-TR" dirty="0"/>
        </a:p>
      </dgm:t>
    </dgm:pt>
    <dgm:pt modelId="{255B3782-6E6C-494D-837B-9B9C15EF5583}" type="parTrans" cxnId="{E4F5CF9C-3475-E746-85E0-EAB343030C28}">
      <dgm:prSet/>
      <dgm:spPr/>
      <dgm:t>
        <a:bodyPr/>
        <a:lstStyle/>
        <a:p>
          <a:endParaRPr lang="tr-TR"/>
        </a:p>
      </dgm:t>
    </dgm:pt>
    <dgm:pt modelId="{9B29C9FA-B9D1-C246-93CF-8BB71FDB9ACA}" type="sibTrans" cxnId="{E4F5CF9C-3475-E746-85E0-EAB343030C28}">
      <dgm:prSet/>
      <dgm:spPr/>
      <dgm:t>
        <a:bodyPr/>
        <a:lstStyle/>
        <a:p>
          <a:endParaRPr lang="tr-TR"/>
        </a:p>
      </dgm:t>
    </dgm:pt>
    <dgm:pt modelId="{908ED712-7075-6246-8AEC-E540BDFA1036}">
      <dgm:prSet phldrT="[Metin]"/>
      <dgm:spPr/>
      <dgm:t>
        <a:bodyPr/>
        <a:lstStyle/>
        <a:p>
          <a:r>
            <a:rPr lang="tr-TR" dirty="0" err="1" smtClean="0"/>
            <a:t>Kompost</a:t>
          </a:r>
          <a:endParaRPr lang="tr-TR" dirty="0"/>
        </a:p>
      </dgm:t>
    </dgm:pt>
    <dgm:pt modelId="{2F92C4B8-1B86-3D42-BBEF-BC9B13A7818B}" type="parTrans" cxnId="{4F5F8F5D-5030-6F45-91D9-4E2B9E503133}">
      <dgm:prSet/>
      <dgm:spPr/>
      <dgm:t>
        <a:bodyPr/>
        <a:lstStyle/>
        <a:p>
          <a:endParaRPr lang="tr-TR"/>
        </a:p>
      </dgm:t>
    </dgm:pt>
    <dgm:pt modelId="{9E793372-B8D0-524C-96F8-124192908997}" type="sibTrans" cxnId="{4F5F8F5D-5030-6F45-91D9-4E2B9E503133}">
      <dgm:prSet/>
      <dgm:spPr/>
      <dgm:t>
        <a:bodyPr/>
        <a:lstStyle/>
        <a:p>
          <a:endParaRPr lang="tr-TR"/>
        </a:p>
      </dgm:t>
    </dgm:pt>
    <dgm:pt modelId="{162B1234-A529-344B-A768-B0C0B1B14DDA}">
      <dgm:prSet phldrT="[Metin]"/>
      <dgm:spPr>
        <a:solidFill>
          <a:schemeClr val="tx1"/>
        </a:solidFill>
      </dgm:spPr>
      <dgm:t>
        <a:bodyPr/>
        <a:lstStyle/>
        <a:p>
          <a:r>
            <a:rPr lang="tr-TR" dirty="0" smtClean="0"/>
            <a:t>Geri Dönüşmeyen</a:t>
          </a:r>
          <a:endParaRPr lang="tr-TR" dirty="0"/>
        </a:p>
      </dgm:t>
    </dgm:pt>
    <dgm:pt modelId="{F0965FEE-6161-8941-B1C9-F45A558D5B23}" type="parTrans" cxnId="{3DFB0D1A-CE96-7E47-9AFB-23CB82DD29A2}">
      <dgm:prSet/>
      <dgm:spPr/>
      <dgm:t>
        <a:bodyPr/>
        <a:lstStyle/>
        <a:p>
          <a:endParaRPr lang="tr-TR"/>
        </a:p>
      </dgm:t>
    </dgm:pt>
    <dgm:pt modelId="{891203F9-EEBF-2544-AD61-1A73670540FE}" type="sibTrans" cxnId="{3DFB0D1A-CE96-7E47-9AFB-23CB82DD29A2}">
      <dgm:prSet/>
      <dgm:spPr/>
      <dgm:t>
        <a:bodyPr/>
        <a:lstStyle/>
        <a:p>
          <a:endParaRPr lang="tr-TR"/>
        </a:p>
      </dgm:t>
    </dgm:pt>
    <dgm:pt modelId="{5A4DCC5F-B160-6B4C-BFBD-C669C544369F}">
      <dgm:prSet phldrT="[Metin]"/>
      <dgm:spPr/>
      <dgm:t>
        <a:bodyPr/>
        <a:lstStyle/>
        <a:p>
          <a:r>
            <a:rPr lang="tr-TR" dirty="0" smtClean="0"/>
            <a:t>Bertaraf</a:t>
          </a:r>
          <a:endParaRPr lang="tr-TR" dirty="0"/>
        </a:p>
      </dgm:t>
    </dgm:pt>
    <dgm:pt modelId="{64E4E1CD-571F-1E40-B7D3-DC2247D32664}" type="parTrans" cxnId="{788B0B08-05A8-CB4F-A7CD-89D495F4BE4E}">
      <dgm:prSet/>
      <dgm:spPr/>
      <dgm:t>
        <a:bodyPr/>
        <a:lstStyle/>
        <a:p>
          <a:endParaRPr lang="tr-TR"/>
        </a:p>
      </dgm:t>
    </dgm:pt>
    <dgm:pt modelId="{21D096C1-DCA9-554D-B388-E695B8ADD74B}" type="sibTrans" cxnId="{788B0B08-05A8-CB4F-A7CD-89D495F4BE4E}">
      <dgm:prSet/>
      <dgm:spPr/>
      <dgm:t>
        <a:bodyPr/>
        <a:lstStyle/>
        <a:p>
          <a:endParaRPr lang="tr-TR"/>
        </a:p>
      </dgm:t>
    </dgm:pt>
    <dgm:pt modelId="{E0FAB40C-5635-49C0-94C7-323FFB8B37B7}" type="pres">
      <dgm:prSet presAssocID="{372E7555-E29C-4706-942E-1E9EB8178ABB}" presName="Name0" presStyleCnt="0">
        <dgm:presLayoutVars>
          <dgm:chPref val="3"/>
          <dgm:dir/>
          <dgm:animLvl val="lvl"/>
          <dgm:resizeHandles/>
        </dgm:presLayoutVars>
      </dgm:prSet>
      <dgm:spPr/>
      <dgm:t>
        <a:bodyPr/>
        <a:lstStyle/>
        <a:p>
          <a:endParaRPr lang="tr-TR"/>
        </a:p>
      </dgm:t>
    </dgm:pt>
    <dgm:pt modelId="{593BF0F4-F12A-4562-8DF7-45D8AAFE2954}" type="pres">
      <dgm:prSet presAssocID="{7422EA5F-83D0-410C-AF38-A5FDDAB28589}" presName="horFlow" presStyleCnt="0"/>
      <dgm:spPr/>
    </dgm:pt>
    <dgm:pt modelId="{E27D4224-867E-4F87-9926-AD02ED65D889}" type="pres">
      <dgm:prSet presAssocID="{7422EA5F-83D0-410C-AF38-A5FDDAB28589}" presName="bigChev" presStyleLbl="node1" presStyleIdx="0" presStyleCnt="6" custScaleX="142916"/>
      <dgm:spPr/>
      <dgm:t>
        <a:bodyPr/>
        <a:lstStyle/>
        <a:p>
          <a:endParaRPr lang="tr-TR"/>
        </a:p>
      </dgm:t>
    </dgm:pt>
    <dgm:pt modelId="{3EF6369B-60E6-4079-A349-4056193AFB6C}" type="pres">
      <dgm:prSet presAssocID="{44574A10-CDC2-453A-A64E-C3EFE80E0225}" presName="parTrans" presStyleCnt="0"/>
      <dgm:spPr/>
    </dgm:pt>
    <dgm:pt modelId="{C5E13A32-385A-44E1-A0DB-C0B974A6FED4}" type="pres">
      <dgm:prSet presAssocID="{4658007F-5EE4-414F-B161-BB420FECB293}" presName="node" presStyleLbl="alignAccFollowNode1" presStyleIdx="0" presStyleCnt="6">
        <dgm:presLayoutVars>
          <dgm:bulletEnabled val="1"/>
        </dgm:presLayoutVars>
      </dgm:prSet>
      <dgm:spPr/>
      <dgm:t>
        <a:bodyPr/>
        <a:lstStyle/>
        <a:p>
          <a:endParaRPr lang="tr-TR"/>
        </a:p>
      </dgm:t>
    </dgm:pt>
    <dgm:pt modelId="{35334D38-7904-4D8A-959D-256694AD6704}" type="pres">
      <dgm:prSet presAssocID="{7422EA5F-83D0-410C-AF38-A5FDDAB28589}" presName="vSp" presStyleCnt="0"/>
      <dgm:spPr/>
    </dgm:pt>
    <dgm:pt modelId="{42110902-87BC-4053-B477-D4E24DAAB205}" type="pres">
      <dgm:prSet presAssocID="{580A6D4E-1C46-47FD-ABCD-5EF48CA46B7C}" presName="horFlow" presStyleCnt="0"/>
      <dgm:spPr/>
    </dgm:pt>
    <dgm:pt modelId="{73F4824F-02EA-472D-919E-74234B17F61F}" type="pres">
      <dgm:prSet presAssocID="{580A6D4E-1C46-47FD-ABCD-5EF48CA46B7C}" presName="bigChev" presStyleLbl="node1" presStyleIdx="1" presStyleCnt="6" custScaleX="142916"/>
      <dgm:spPr/>
      <dgm:t>
        <a:bodyPr/>
        <a:lstStyle/>
        <a:p>
          <a:endParaRPr lang="tr-TR"/>
        </a:p>
      </dgm:t>
    </dgm:pt>
    <dgm:pt modelId="{D89556FB-802A-4AFD-AA0A-63C31D574553}" type="pres">
      <dgm:prSet presAssocID="{278841E5-DB49-49A9-A0E3-0CCCFE6C526D}" presName="parTrans" presStyleCnt="0"/>
      <dgm:spPr/>
    </dgm:pt>
    <dgm:pt modelId="{8E64E329-53C6-44CB-8915-91B5F2A215BA}" type="pres">
      <dgm:prSet presAssocID="{28EFFB32-14BD-48B7-80CF-E9666709D5BD}" presName="node" presStyleLbl="alignAccFollowNode1" presStyleIdx="1" presStyleCnt="6">
        <dgm:presLayoutVars>
          <dgm:bulletEnabled val="1"/>
        </dgm:presLayoutVars>
      </dgm:prSet>
      <dgm:spPr/>
      <dgm:t>
        <a:bodyPr/>
        <a:lstStyle/>
        <a:p>
          <a:endParaRPr lang="tr-TR"/>
        </a:p>
      </dgm:t>
    </dgm:pt>
    <dgm:pt modelId="{5DFD7F06-AF08-41FF-9105-E785D84705F8}" type="pres">
      <dgm:prSet presAssocID="{580A6D4E-1C46-47FD-ABCD-5EF48CA46B7C}" presName="vSp" presStyleCnt="0"/>
      <dgm:spPr/>
    </dgm:pt>
    <dgm:pt modelId="{8CC6E894-4CA8-4634-9CC4-5235EFFEDC49}" type="pres">
      <dgm:prSet presAssocID="{A9A98A72-B27F-4CBC-96FE-FBB149C4F5AD}" presName="horFlow" presStyleCnt="0"/>
      <dgm:spPr/>
    </dgm:pt>
    <dgm:pt modelId="{5120F2C0-48BD-44B9-8C90-F7F808D9324C}" type="pres">
      <dgm:prSet presAssocID="{A9A98A72-B27F-4CBC-96FE-FBB149C4F5AD}" presName="bigChev" presStyleLbl="node1" presStyleIdx="2" presStyleCnt="6" custScaleX="142916"/>
      <dgm:spPr/>
      <dgm:t>
        <a:bodyPr/>
        <a:lstStyle/>
        <a:p>
          <a:endParaRPr lang="tr-TR"/>
        </a:p>
      </dgm:t>
    </dgm:pt>
    <dgm:pt modelId="{497C5E79-24DA-4F70-85EA-9BE2661E0311}" type="pres">
      <dgm:prSet presAssocID="{FAF2AD11-18FA-4AF3-9026-7FE61AC536C1}" presName="parTrans" presStyleCnt="0"/>
      <dgm:spPr/>
    </dgm:pt>
    <dgm:pt modelId="{16A6EED6-11DA-4E17-95FD-67E8FF3E3D1E}" type="pres">
      <dgm:prSet presAssocID="{0C659119-EEA3-4F88-B23B-67E458515AFA}" presName="node" presStyleLbl="alignAccFollowNode1" presStyleIdx="2" presStyleCnt="6">
        <dgm:presLayoutVars>
          <dgm:bulletEnabled val="1"/>
        </dgm:presLayoutVars>
      </dgm:prSet>
      <dgm:spPr/>
      <dgm:t>
        <a:bodyPr/>
        <a:lstStyle/>
        <a:p>
          <a:endParaRPr lang="tr-TR"/>
        </a:p>
      </dgm:t>
    </dgm:pt>
    <dgm:pt modelId="{0B460E06-9477-4F16-8E97-BCA8B58B288C}" type="pres">
      <dgm:prSet presAssocID="{A9A98A72-B27F-4CBC-96FE-FBB149C4F5AD}" presName="vSp" presStyleCnt="0"/>
      <dgm:spPr/>
    </dgm:pt>
    <dgm:pt modelId="{AE2EB9F5-D007-4816-ACB3-8386C4A99D41}" type="pres">
      <dgm:prSet presAssocID="{109261FA-0D67-4663-9D98-90C3FF237120}" presName="horFlow" presStyleCnt="0"/>
      <dgm:spPr/>
    </dgm:pt>
    <dgm:pt modelId="{980708C0-9B28-4320-A399-5C215F448850}" type="pres">
      <dgm:prSet presAssocID="{109261FA-0D67-4663-9D98-90C3FF237120}" presName="bigChev" presStyleLbl="node1" presStyleIdx="3" presStyleCnt="6" custScaleX="142916"/>
      <dgm:spPr/>
      <dgm:t>
        <a:bodyPr/>
        <a:lstStyle/>
        <a:p>
          <a:endParaRPr lang="tr-TR"/>
        </a:p>
      </dgm:t>
    </dgm:pt>
    <dgm:pt modelId="{AB6E98F5-D1ED-43FF-85F4-A6CE81DB77C0}" type="pres">
      <dgm:prSet presAssocID="{156B9125-6EE6-43A1-847C-DFDEF4F3F9EF}" presName="parTrans" presStyleCnt="0"/>
      <dgm:spPr/>
    </dgm:pt>
    <dgm:pt modelId="{DC472C97-10E8-449A-ACFF-D9790FD42FAA}" type="pres">
      <dgm:prSet presAssocID="{186C00FA-AA69-4375-867B-811077AB274C}" presName="node" presStyleLbl="alignAccFollowNode1" presStyleIdx="3" presStyleCnt="6">
        <dgm:presLayoutVars>
          <dgm:bulletEnabled val="1"/>
        </dgm:presLayoutVars>
      </dgm:prSet>
      <dgm:spPr/>
      <dgm:t>
        <a:bodyPr/>
        <a:lstStyle/>
        <a:p>
          <a:endParaRPr lang="tr-TR"/>
        </a:p>
      </dgm:t>
    </dgm:pt>
    <dgm:pt modelId="{F4B594AF-70BC-4246-961E-BC4A4E2A33A0}" type="pres">
      <dgm:prSet presAssocID="{109261FA-0D67-4663-9D98-90C3FF237120}" presName="vSp" presStyleCnt="0"/>
      <dgm:spPr/>
    </dgm:pt>
    <dgm:pt modelId="{A7AB10AB-42CF-684B-B2BF-1CE9F434B862}" type="pres">
      <dgm:prSet presAssocID="{590B2B10-80AC-7F4B-A5EF-3EAE90BB561F}" presName="horFlow" presStyleCnt="0"/>
      <dgm:spPr/>
    </dgm:pt>
    <dgm:pt modelId="{16A8C328-735F-7442-B65D-AB70834D6CDB}" type="pres">
      <dgm:prSet presAssocID="{590B2B10-80AC-7F4B-A5EF-3EAE90BB561F}" presName="bigChev" presStyleLbl="node1" presStyleIdx="4" presStyleCnt="6" custScaleX="144698"/>
      <dgm:spPr/>
      <dgm:t>
        <a:bodyPr/>
        <a:lstStyle/>
        <a:p>
          <a:endParaRPr lang="tr-TR"/>
        </a:p>
      </dgm:t>
    </dgm:pt>
    <dgm:pt modelId="{DD3EE77C-C332-8246-BD1B-0712C0C04BF5}" type="pres">
      <dgm:prSet presAssocID="{2F92C4B8-1B86-3D42-BBEF-BC9B13A7818B}" presName="parTrans" presStyleCnt="0"/>
      <dgm:spPr/>
    </dgm:pt>
    <dgm:pt modelId="{E162E4C6-7E7C-0243-8F02-EF6E1BA2C99A}" type="pres">
      <dgm:prSet presAssocID="{908ED712-7075-6246-8AEC-E540BDFA1036}" presName="node" presStyleLbl="alignAccFollowNode1" presStyleIdx="4" presStyleCnt="6">
        <dgm:presLayoutVars>
          <dgm:bulletEnabled val="1"/>
        </dgm:presLayoutVars>
      </dgm:prSet>
      <dgm:spPr/>
      <dgm:t>
        <a:bodyPr/>
        <a:lstStyle/>
        <a:p>
          <a:endParaRPr lang="tr-TR"/>
        </a:p>
      </dgm:t>
    </dgm:pt>
    <dgm:pt modelId="{43952125-AAC4-1C49-80CE-22E7A9B74E31}" type="pres">
      <dgm:prSet presAssocID="{590B2B10-80AC-7F4B-A5EF-3EAE90BB561F}" presName="vSp" presStyleCnt="0"/>
      <dgm:spPr/>
    </dgm:pt>
    <dgm:pt modelId="{1431DBE2-2530-0643-9F26-7B6F8BAEB43B}" type="pres">
      <dgm:prSet presAssocID="{162B1234-A529-344B-A768-B0C0B1B14DDA}" presName="horFlow" presStyleCnt="0"/>
      <dgm:spPr/>
    </dgm:pt>
    <dgm:pt modelId="{A9B30548-2003-F149-A942-609596FE85C1}" type="pres">
      <dgm:prSet presAssocID="{162B1234-A529-344B-A768-B0C0B1B14DDA}" presName="bigChev" presStyleLbl="node1" presStyleIdx="5" presStyleCnt="6" custScaleX="151105"/>
      <dgm:spPr/>
      <dgm:t>
        <a:bodyPr/>
        <a:lstStyle/>
        <a:p>
          <a:endParaRPr lang="tr-TR"/>
        </a:p>
      </dgm:t>
    </dgm:pt>
    <dgm:pt modelId="{6DDC9348-9064-3B43-96E9-114DA2C81075}" type="pres">
      <dgm:prSet presAssocID="{64E4E1CD-571F-1E40-B7D3-DC2247D32664}" presName="parTrans" presStyleCnt="0"/>
      <dgm:spPr/>
    </dgm:pt>
    <dgm:pt modelId="{C9211D1C-12CC-FA49-AD0C-DF8CCFA607F9}" type="pres">
      <dgm:prSet presAssocID="{5A4DCC5F-B160-6B4C-BFBD-C669C544369F}" presName="node" presStyleLbl="alignAccFollowNode1" presStyleIdx="5" presStyleCnt="6">
        <dgm:presLayoutVars>
          <dgm:bulletEnabled val="1"/>
        </dgm:presLayoutVars>
      </dgm:prSet>
      <dgm:spPr/>
      <dgm:t>
        <a:bodyPr/>
        <a:lstStyle/>
        <a:p>
          <a:endParaRPr lang="tr-TR"/>
        </a:p>
      </dgm:t>
    </dgm:pt>
  </dgm:ptLst>
  <dgm:cxnLst>
    <dgm:cxn modelId="{67E87E7C-2D73-49B5-B1B7-F9D9BD94C6A3}" srcId="{580A6D4E-1C46-47FD-ABCD-5EF48CA46B7C}" destId="{28EFFB32-14BD-48B7-80CF-E9666709D5BD}" srcOrd="0" destOrd="0" parTransId="{278841E5-DB49-49A9-A0E3-0CCCFE6C526D}" sibTransId="{CD5B8BB3-599F-4348-BA93-43CD74628580}"/>
    <dgm:cxn modelId="{15857D30-D534-4072-9E57-B4F788DD244A}" type="presOf" srcId="{372E7555-E29C-4706-942E-1E9EB8178ABB}" destId="{E0FAB40C-5635-49C0-94C7-323FFB8B37B7}" srcOrd="0" destOrd="0" presId="urn:microsoft.com/office/officeart/2005/8/layout/lProcess3"/>
    <dgm:cxn modelId="{E4F5CF9C-3475-E746-85E0-EAB343030C28}" srcId="{372E7555-E29C-4706-942E-1E9EB8178ABB}" destId="{590B2B10-80AC-7F4B-A5EF-3EAE90BB561F}" srcOrd="4" destOrd="0" parTransId="{255B3782-6E6C-494D-837B-9B9C15EF5583}" sibTransId="{9B29C9FA-B9D1-C246-93CF-8BB71FDB9ACA}"/>
    <dgm:cxn modelId="{ABB932AB-142F-4EB9-AF0A-12EFB88F221D}" srcId="{372E7555-E29C-4706-942E-1E9EB8178ABB}" destId="{7422EA5F-83D0-410C-AF38-A5FDDAB28589}" srcOrd="0" destOrd="0" parTransId="{41F4AF69-8DFE-4049-A95E-21DC8B1AA9B4}" sibTransId="{BC89E293-4343-42D4-9A22-6511077A9C71}"/>
    <dgm:cxn modelId="{FC9F6492-DE0F-471D-8DE9-1B64B11BF989}" type="presOf" srcId="{162B1234-A529-344B-A768-B0C0B1B14DDA}" destId="{A9B30548-2003-F149-A942-609596FE85C1}" srcOrd="0" destOrd="0" presId="urn:microsoft.com/office/officeart/2005/8/layout/lProcess3"/>
    <dgm:cxn modelId="{1F13B06E-D073-436C-8583-CFB585C6F867}" srcId="{372E7555-E29C-4706-942E-1E9EB8178ABB}" destId="{580A6D4E-1C46-47FD-ABCD-5EF48CA46B7C}" srcOrd="1" destOrd="0" parTransId="{01B51910-E33E-461E-B492-3D94EDB27717}" sibTransId="{B34BBE5F-830A-45C8-B5D1-4D521A022751}"/>
    <dgm:cxn modelId="{B949C5C6-32AB-4463-9DA5-20BE2DA7C3AF}" srcId="{A9A98A72-B27F-4CBC-96FE-FBB149C4F5AD}" destId="{0C659119-EEA3-4F88-B23B-67E458515AFA}" srcOrd="0" destOrd="0" parTransId="{FAF2AD11-18FA-4AF3-9026-7FE61AC536C1}" sibTransId="{4B7E4617-1221-4AF6-9693-F6A224A8CD10}"/>
    <dgm:cxn modelId="{F293D0F5-1941-437F-B344-1879FB46F5A0}" srcId="{372E7555-E29C-4706-942E-1E9EB8178ABB}" destId="{A9A98A72-B27F-4CBC-96FE-FBB149C4F5AD}" srcOrd="2" destOrd="0" parTransId="{D6683548-15D1-4D25-9210-3086E29B63E2}" sibTransId="{256F54D1-D79E-4406-B7FE-D846EF875FE0}"/>
    <dgm:cxn modelId="{30F339A5-760B-41F9-9516-67DB31FCC23C}" type="presOf" srcId="{590B2B10-80AC-7F4B-A5EF-3EAE90BB561F}" destId="{16A8C328-735F-7442-B65D-AB70834D6CDB}" srcOrd="0" destOrd="0" presId="urn:microsoft.com/office/officeart/2005/8/layout/lProcess3"/>
    <dgm:cxn modelId="{866BE0BF-11B7-43FF-A3DB-4FDC131F4E90}" type="presOf" srcId="{186C00FA-AA69-4375-867B-811077AB274C}" destId="{DC472C97-10E8-449A-ACFF-D9790FD42FAA}" srcOrd="0" destOrd="0" presId="urn:microsoft.com/office/officeart/2005/8/layout/lProcess3"/>
    <dgm:cxn modelId="{B973DAF4-0BDA-49AE-918E-CD989CFC732F}" type="presOf" srcId="{109261FA-0D67-4663-9D98-90C3FF237120}" destId="{980708C0-9B28-4320-A399-5C215F448850}" srcOrd="0" destOrd="0" presId="urn:microsoft.com/office/officeart/2005/8/layout/lProcess3"/>
    <dgm:cxn modelId="{4F5F8F5D-5030-6F45-91D9-4E2B9E503133}" srcId="{590B2B10-80AC-7F4B-A5EF-3EAE90BB561F}" destId="{908ED712-7075-6246-8AEC-E540BDFA1036}" srcOrd="0" destOrd="0" parTransId="{2F92C4B8-1B86-3D42-BBEF-BC9B13A7818B}" sibTransId="{9E793372-B8D0-524C-96F8-124192908997}"/>
    <dgm:cxn modelId="{409EE72C-7526-4CDD-A77F-B9435F8E39E6}" type="presOf" srcId="{0C659119-EEA3-4F88-B23B-67E458515AFA}" destId="{16A6EED6-11DA-4E17-95FD-67E8FF3E3D1E}" srcOrd="0" destOrd="0" presId="urn:microsoft.com/office/officeart/2005/8/layout/lProcess3"/>
    <dgm:cxn modelId="{14CF029C-14C1-408B-A05E-E5CB78CD8BF1}" srcId="{7422EA5F-83D0-410C-AF38-A5FDDAB28589}" destId="{4658007F-5EE4-414F-B161-BB420FECB293}" srcOrd="0" destOrd="0" parTransId="{44574A10-CDC2-453A-A64E-C3EFE80E0225}" sibTransId="{BF6EBE51-005C-452E-9DBC-49F6BBBC08F7}"/>
    <dgm:cxn modelId="{412363D3-881A-447C-BB96-CB9AF749FB71}" type="presOf" srcId="{28EFFB32-14BD-48B7-80CF-E9666709D5BD}" destId="{8E64E329-53C6-44CB-8915-91B5F2A215BA}" srcOrd="0" destOrd="0" presId="urn:microsoft.com/office/officeart/2005/8/layout/lProcess3"/>
    <dgm:cxn modelId="{FE5B7327-2D64-4B0F-BFD4-C71051FE3C45}" type="presOf" srcId="{5A4DCC5F-B160-6B4C-BFBD-C669C544369F}" destId="{C9211D1C-12CC-FA49-AD0C-DF8CCFA607F9}" srcOrd="0" destOrd="0" presId="urn:microsoft.com/office/officeart/2005/8/layout/lProcess3"/>
    <dgm:cxn modelId="{B35ECC3D-09D8-472C-AF3C-29414BA2D116}" type="presOf" srcId="{7422EA5F-83D0-410C-AF38-A5FDDAB28589}" destId="{E27D4224-867E-4F87-9926-AD02ED65D889}" srcOrd="0" destOrd="0" presId="urn:microsoft.com/office/officeart/2005/8/layout/lProcess3"/>
    <dgm:cxn modelId="{5762AC9F-97B2-4C7C-BF9A-DDD85A6310DB}" srcId="{109261FA-0D67-4663-9D98-90C3FF237120}" destId="{186C00FA-AA69-4375-867B-811077AB274C}" srcOrd="0" destOrd="0" parTransId="{156B9125-6EE6-43A1-847C-DFDEF4F3F9EF}" sibTransId="{06F081EA-BA3F-4C25-916F-EBED37187F6D}"/>
    <dgm:cxn modelId="{3DFB0D1A-CE96-7E47-9AFB-23CB82DD29A2}" srcId="{372E7555-E29C-4706-942E-1E9EB8178ABB}" destId="{162B1234-A529-344B-A768-B0C0B1B14DDA}" srcOrd="5" destOrd="0" parTransId="{F0965FEE-6161-8941-B1C9-F45A558D5B23}" sibTransId="{891203F9-EEBF-2544-AD61-1A73670540FE}"/>
    <dgm:cxn modelId="{788B0B08-05A8-CB4F-A7CD-89D495F4BE4E}" srcId="{162B1234-A529-344B-A768-B0C0B1B14DDA}" destId="{5A4DCC5F-B160-6B4C-BFBD-C669C544369F}" srcOrd="0" destOrd="0" parTransId="{64E4E1CD-571F-1E40-B7D3-DC2247D32664}" sibTransId="{21D096C1-DCA9-554D-B388-E695B8ADD74B}"/>
    <dgm:cxn modelId="{1F735283-EED9-4FC5-9BB9-03E349FCB254}" srcId="{372E7555-E29C-4706-942E-1E9EB8178ABB}" destId="{109261FA-0D67-4663-9D98-90C3FF237120}" srcOrd="3" destOrd="0" parTransId="{2A2F2EA9-FBA4-4294-A515-9D7CEC37C9B7}" sibTransId="{07A0FC51-6AC9-4DFD-A473-63BC0BADDAEA}"/>
    <dgm:cxn modelId="{FD8DBD2A-73C5-4448-A959-3EF165FB78F7}" type="presOf" srcId="{A9A98A72-B27F-4CBC-96FE-FBB149C4F5AD}" destId="{5120F2C0-48BD-44B9-8C90-F7F808D9324C}" srcOrd="0" destOrd="0" presId="urn:microsoft.com/office/officeart/2005/8/layout/lProcess3"/>
    <dgm:cxn modelId="{C08497CE-37A0-4E30-A32C-8CCC54E6A15A}" type="presOf" srcId="{908ED712-7075-6246-8AEC-E540BDFA1036}" destId="{E162E4C6-7E7C-0243-8F02-EF6E1BA2C99A}" srcOrd="0" destOrd="0" presId="urn:microsoft.com/office/officeart/2005/8/layout/lProcess3"/>
    <dgm:cxn modelId="{36D748DF-D8FD-43CD-8FEE-2AFAE7AB6635}" type="presOf" srcId="{580A6D4E-1C46-47FD-ABCD-5EF48CA46B7C}" destId="{73F4824F-02EA-472D-919E-74234B17F61F}" srcOrd="0" destOrd="0" presId="urn:microsoft.com/office/officeart/2005/8/layout/lProcess3"/>
    <dgm:cxn modelId="{EB632BC5-C252-4215-8338-1E7FEF66657C}" type="presOf" srcId="{4658007F-5EE4-414F-B161-BB420FECB293}" destId="{C5E13A32-385A-44E1-A0DB-C0B974A6FED4}" srcOrd="0" destOrd="0" presId="urn:microsoft.com/office/officeart/2005/8/layout/lProcess3"/>
    <dgm:cxn modelId="{E658352F-23AB-4AC2-AB09-1D099903FA6E}" type="presParOf" srcId="{E0FAB40C-5635-49C0-94C7-323FFB8B37B7}" destId="{593BF0F4-F12A-4562-8DF7-45D8AAFE2954}" srcOrd="0" destOrd="0" presId="urn:microsoft.com/office/officeart/2005/8/layout/lProcess3"/>
    <dgm:cxn modelId="{58269279-92F5-4F74-9E3F-AAC306329AAC}" type="presParOf" srcId="{593BF0F4-F12A-4562-8DF7-45D8AAFE2954}" destId="{E27D4224-867E-4F87-9926-AD02ED65D889}" srcOrd="0" destOrd="0" presId="urn:microsoft.com/office/officeart/2005/8/layout/lProcess3"/>
    <dgm:cxn modelId="{4D6750DD-EFF7-473B-BD37-E82A23F76E8D}" type="presParOf" srcId="{593BF0F4-F12A-4562-8DF7-45D8AAFE2954}" destId="{3EF6369B-60E6-4079-A349-4056193AFB6C}" srcOrd="1" destOrd="0" presId="urn:microsoft.com/office/officeart/2005/8/layout/lProcess3"/>
    <dgm:cxn modelId="{7C35E77F-D1D7-48BF-B3D2-12CCDC5E8431}" type="presParOf" srcId="{593BF0F4-F12A-4562-8DF7-45D8AAFE2954}" destId="{C5E13A32-385A-44E1-A0DB-C0B974A6FED4}" srcOrd="2" destOrd="0" presId="urn:microsoft.com/office/officeart/2005/8/layout/lProcess3"/>
    <dgm:cxn modelId="{95CF26AA-BD92-4103-A920-AC6626D1E0C5}" type="presParOf" srcId="{E0FAB40C-5635-49C0-94C7-323FFB8B37B7}" destId="{35334D38-7904-4D8A-959D-256694AD6704}" srcOrd="1" destOrd="0" presId="urn:microsoft.com/office/officeart/2005/8/layout/lProcess3"/>
    <dgm:cxn modelId="{B7915760-B463-4B66-88F3-9FC92BD83D0E}" type="presParOf" srcId="{E0FAB40C-5635-49C0-94C7-323FFB8B37B7}" destId="{42110902-87BC-4053-B477-D4E24DAAB205}" srcOrd="2" destOrd="0" presId="urn:microsoft.com/office/officeart/2005/8/layout/lProcess3"/>
    <dgm:cxn modelId="{494559B2-E1BF-4F65-83C8-4F0F6AF3FEE3}" type="presParOf" srcId="{42110902-87BC-4053-B477-D4E24DAAB205}" destId="{73F4824F-02EA-472D-919E-74234B17F61F}" srcOrd="0" destOrd="0" presId="urn:microsoft.com/office/officeart/2005/8/layout/lProcess3"/>
    <dgm:cxn modelId="{78E17925-9023-4250-ACC0-091A2DE37902}" type="presParOf" srcId="{42110902-87BC-4053-B477-D4E24DAAB205}" destId="{D89556FB-802A-4AFD-AA0A-63C31D574553}" srcOrd="1" destOrd="0" presId="urn:microsoft.com/office/officeart/2005/8/layout/lProcess3"/>
    <dgm:cxn modelId="{086BEC11-DF83-4E83-9E3F-125A299E5207}" type="presParOf" srcId="{42110902-87BC-4053-B477-D4E24DAAB205}" destId="{8E64E329-53C6-44CB-8915-91B5F2A215BA}" srcOrd="2" destOrd="0" presId="urn:microsoft.com/office/officeart/2005/8/layout/lProcess3"/>
    <dgm:cxn modelId="{0918DF40-6A91-47BD-A15E-914CFA381586}" type="presParOf" srcId="{E0FAB40C-5635-49C0-94C7-323FFB8B37B7}" destId="{5DFD7F06-AF08-41FF-9105-E785D84705F8}" srcOrd="3" destOrd="0" presId="urn:microsoft.com/office/officeart/2005/8/layout/lProcess3"/>
    <dgm:cxn modelId="{D1E22097-FFC0-472A-A886-690FCBA99711}" type="presParOf" srcId="{E0FAB40C-5635-49C0-94C7-323FFB8B37B7}" destId="{8CC6E894-4CA8-4634-9CC4-5235EFFEDC49}" srcOrd="4" destOrd="0" presId="urn:microsoft.com/office/officeart/2005/8/layout/lProcess3"/>
    <dgm:cxn modelId="{801F3AF9-C3DC-42B0-BE20-92820B5845D6}" type="presParOf" srcId="{8CC6E894-4CA8-4634-9CC4-5235EFFEDC49}" destId="{5120F2C0-48BD-44B9-8C90-F7F808D9324C}" srcOrd="0" destOrd="0" presId="urn:microsoft.com/office/officeart/2005/8/layout/lProcess3"/>
    <dgm:cxn modelId="{74245017-DB7B-4158-B196-016A48BE81E9}" type="presParOf" srcId="{8CC6E894-4CA8-4634-9CC4-5235EFFEDC49}" destId="{497C5E79-24DA-4F70-85EA-9BE2661E0311}" srcOrd="1" destOrd="0" presId="urn:microsoft.com/office/officeart/2005/8/layout/lProcess3"/>
    <dgm:cxn modelId="{E61414A5-F9E0-462C-9D00-5E9B6A905132}" type="presParOf" srcId="{8CC6E894-4CA8-4634-9CC4-5235EFFEDC49}" destId="{16A6EED6-11DA-4E17-95FD-67E8FF3E3D1E}" srcOrd="2" destOrd="0" presId="urn:microsoft.com/office/officeart/2005/8/layout/lProcess3"/>
    <dgm:cxn modelId="{CD80F7C0-C022-4EA5-8EA7-D483625616F4}" type="presParOf" srcId="{E0FAB40C-5635-49C0-94C7-323FFB8B37B7}" destId="{0B460E06-9477-4F16-8E97-BCA8B58B288C}" srcOrd="5" destOrd="0" presId="urn:microsoft.com/office/officeart/2005/8/layout/lProcess3"/>
    <dgm:cxn modelId="{2544ED51-E341-4303-B548-F3D2F32BA548}" type="presParOf" srcId="{E0FAB40C-5635-49C0-94C7-323FFB8B37B7}" destId="{AE2EB9F5-D007-4816-ACB3-8386C4A99D41}" srcOrd="6" destOrd="0" presId="urn:microsoft.com/office/officeart/2005/8/layout/lProcess3"/>
    <dgm:cxn modelId="{E9577AD1-B4D5-406D-A441-185E444F471B}" type="presParOf" srcId="{AE2EB9F5-D007-4816-ACB3-8386C4A99D41}" destId="{980708C0-9B28-4320-A399-5C215F448850}" srcOrd="0" destOrd="0" presId="urn:microsoft.com/office/officeart/2005/8/layout/lProcess3"/>
    <dgm:cxn modelId="{676FA570-54AA-4301-8148-0209E19DFEF2}" type="presParOf" srcId="{AE2EB9F5-D007-4816-ACB3-8386C4A99D41}" destId="{AB6E98F5-D1ED-43FF-85F4-A6CE81DB77C0}" srcOrd="1" destOrd="0" presId="urn:microsoft.com/office/officeart/2005/8/layout/lProcess3"/>
    <dgm:cxn modelId="{4F17B2C4-914E-40EB-9AE4-C7A6147EE760}" type="presParOf" srcId="{AE2EB9F5-D007-4816-ACB3-8386C4A99D41}" destId="{DC472C97-10E8-449A-ACFF-D9790FD42FAA}" srcOrd="2" destOrd="0" presId="urn:microsoft.com/office/officeart/2005/8/layout/lProcess3"/>
    <dgm:cxn modelId="{C7CD61A7-9F99-4050-B6A8-0DAA546C4079}" type="presParOf" srcId="{E0FAB40C-5635-49C0-94C7-323FFB8B37B7}" destId="{F4B594AF-70BC-4246-961E-BC4A4E2A33A0}" srcOrd="7" destOrd="0" presId="urn:microsoft.com/office/officeart/2005/8/layout/lProcess3"/>
    <dgm:cxn modelId="{303B1121-C642-43C5-B9AF-04CEE28E4EBF}" type="presParOf" srcId="{E0FAB40C-5635-49C0-94C7-323FFB8B37B7}" destId="{A7AB10AB-42CF-684B-B2BF-1CE9F434B862}" srcOrd="8" destOrd="0" presId="urn:microsoft.com/office/officeart/2005/8/layout/lProcess3"/>
    <dgm:cxn modelId="{1F870F02-BB5F-42D2-A8C8-A2FFDB79A31A}" type="presParOf" srcId="{A7AB10AB-42CF-684B-B2BF-1CE9F434B862}" destId="{16A8C328-735F-7442-B65D-AB70834D6CDB}" srcOrd="0" destOrd="0" presId="urn:microsoft.com/office/officeart/2005/8/layout/lProcess3"/>
    <dgm:cxn modelId="{13E78D48-78C0-4A57-B04B-E70DD1260869}" type="presParOf" srcId="{A7AB10AB-42CF-684B-B2BF-1CE9F434B862}" destId="{DD3EE77C-C332-8246-BD1B-0712C0C04BF5}" srcOrd="1" destOrd="0" presId="urn:microsoft.com/office/officeart/2005/8/layout/lProcess3"/>
    <dgm:cxn modelId="{F1F81148-1595-42DC-BF89-D929FEDB222F}" type="presParOf" srcId="{A7AB10AB-42CF-684B-B2BF-1CE9F434B862}" destId="{E162E4C6-7E7C-0243-8F02-EF6E1BA2C99A}" srcOrd="2" destOrd="0" presId="urn:microsoft.com/office/officeart/2005/8/layout/lProcess3"/>
    <dgm:cxn modelId="{F0682753-0EA7-4DEC-B800-7EA26840D09A}" type="presParOf" srcId="{E0FAB40C-5635-49C0-94C7-323FFB8B37B7}" destId="{43952125-AAC4-1C49-80CE-22E7A9B74E31}" srcOrd="9" destOrd="0" presId="urn:microsoft.com/office/officeart/2005/8/layout/lProcess3"/>
    <dgm:cxn modelId="{36668197-6A4D-427E-AE5E-D5EF4EA21301}" type="presParOf" srcId="{E0FAB40C-5635-49C0-94C7-323FFB8B37B7}" destId="{1431DBE2-2530-0643-9F26-7B6F8BAEB43B}" srcOrd="10" destOrd="0" presId="urn:microsoft.com/office/officeart/2005/8/layout/lProcess3"/>
    <dgm:cxn modelId="{5FA93E2C-CB46-4982-8199-CA97A169CD93}" type="presParOf" srcId="{1431DBE2-2530-0643-9F26-7B6F8BAEB43B}" destId="{A9B30548-2003-F149-A942-609596FE85C1}" srcOrd="0" destOrd="0" presId="urn:microsoft.com/office/officeart/2005/8/layout/lProcess3"/>
    <dgm:cxn modelId="{83BF6DB8-8F7D-461B-9598-656D4AD73FAA}" type="presParOf" srcId="{1431DBE2-2530-0643-9F26-7B6F8BAEB43B}" destId="{6DDC9348-9064-3B43-96E9-114DA2C81075}" srcOrd="1" destOrd="0" presId="urn:microsoft.com/office/officeart/2005/8/layout/lProcess3"/>
    <dgm:cxn modelId="{31E7DD96-BBB3-43B1-A1BF-5B64E1709FDB}" type="presParOf" srcId="{1431DBE2-2530-0643-9F26-7B6F8BAEB43B}" destId="{C9211D1C-12CC-FA49-AD0C-DF8CCFA607F9}"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3AA338-8065-4A69-ABFC-C6B781CD8A83}" type="doc">
      <dgm:prSet loTypeId="urn:microsoft.com/office/officeart/2005/8/layout/process4" loCatId="process" qsTypeId="urn:microsoft.com/office/officeart/2005/8/quickstyle/3d3" qsCatId="3D" csTypeId="urn:microsoft.com/office/officeart/2005/8/colors/colorful1" csCatId="colorful" phldr="1"/>
      <dgm:spPr/>
      <dgm:t>
        <a:bodyPr/>
        <a:lstStyle/>
        <a:p>
          <a:endParaRPr lang="tr-TR"/>
        </a:p>
      </dgm:t>
    </dgm:pt>
    <dgm:pt modelId="{B712E46D-3A9B-43BA-929F-04CA620FA0E7}">
      <dgm:prSet phldrT="[Metin]" custT="1"/>
      <dgm:spPr>
        <a:xfrm rot="10800000">
          <a:off x="0" y="2287"/>
          <a:ext cx="5760720" cy="705639"/>
        </a:xfr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1- İrtibat Noktası Ve Ekip Belirlenmesi</a:t>
          </a:r>
          <a:endParaRPr lang="tr-TR" sz="2800" b="1" dirty="0">
            <a:solidFill>
              <a:sysClr val="window" lastClr="FFFFFF"/>
            </a:solidFill>
            <a:latin typeface="Times New Roman" pitchFamily="18" charset="0"/>
            <a:ea typeface="+mn-ea"/>
            <a:cs typeface="Times New Roman" pitchFamily="18" charset="0"/>
          </a:endParaRPr>
        </a:p>
      </dgm:t>
    </dgm:pt>
    <dgm:pt modelId="{FCCB0DA0-43CD-4F6C-AAC1-270867727056}" type="parTrans" cxnId="{89E4AD9F-6892-4434-AF5C-8AB389EA47C0}">
      <dgm:prSet/>
      <dgm:spPr/>
      <dgm:t>
        <a:bodyPr/>
        <a:lstStyle/>
        <a:p>
          <a:endParaRPr lang="tr-TR" b="1" dirty="0"/>
        </a:p>
      </dgm:t>
    </dgm:pt>
    <dgm:pt modelId="{FEE7973E-8B19-461E-9FFD-F82B5E8D5A58}" type="sibTrans" cxnId="{89E4AD9F-6892-4434-AF5C-8AB389EA47C0}">
      <dgm:prSet/>
      <dgm:spPr/>
      <dgm:t>
        <a:bodyPr/>
        <a:lstStyle/>
        <a:p>
          <a:endParaRPr lang="tr-TR" b="1" dirty="0"/>
        </a:p>
      </dgm:t>
    </dgm:pt>
    <dgm:pt modelId="{0A567A89-7CB3-41F2-B897-4678A14C2340}">
      <dgm:prSet phldrT="[Metin]" custT="1"/>
      <dgm:spPr>
        <a:xfrm rot="10800000">
          <a:off x="0" y="701481"/>
          <a:ext cx="5760720" cy="660877"/>
        </a:xfr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2- Mevcut Durumun Belirlenmesi</a:t>
          </a:r>
          <a:endParaRPr lang="tr-TR" sz="2800" b="1" dirty="0">
            <a:solidFill>
              <a:sysClr val="window" lastClr="FFFFFF"/>
            </a:solidFill>
            <a:latin typeface="Times New Roman" pitchFamily="18" charset="0"/>
            <a:ea typeface="+mn-ea"/>
            <a:cs typeface="Times New Roman" pitchFamily="18" charset="0"/>
          </a:endParaRPr>
        </a:p>
      </dgm:t>
    </dgm:pt>
    <dgm:pt modelId="{8A2BC13A-FB53-442B-8D3B-B234919F03DE}" type="parTrans" cxnId="{1ED56CB0-90B1-411F-83E3-8FB2068E0A17}">
      <dgm:prSet/>
      <dgm:spPr/>
      <dgm:t>
        <a:bodyPr/>
        <a:lstStyle/>
        <a:p>
          <a:endParaRPr lang="tr-TR" b="1" dirty="0"/>
        </a:p>
      </dgm:t>
    </dgm:pt>
    <dgm:pt modelId="{70A91C09-E455-4790-B3BB-F0365558D327}" type="sibTrans" cxnId="{1ED56CB0-90B1-411F-83E3-8FB2068E0A17}">
      <dgm:prSet/>
      <dgm:spPr/>
      <dgm:t>
        <a:bodyPr/>
        <a:lstStyle/>
        <a:p>
          <a:endParaRPr lang="tr-TR" b="1" dirty="0"/>
        </a:p>
      </dgm:t>
    </dgm:pt>
    <dgm:pt modelId="{4404478D-2023-420A-823D-1411EA178D0D}">
      <dgm:prSet phldrT="[Metin]" custT="1"/>
      <dgm:spPr>
        <a:xfrm rot="10800000">
          <a:off x="0" y="3319210"/>
          <a:ext cx="5760720" cy="660877"/>
        </a:xfrm>
        <a:solidFill>
          <a:schemeClr val="accent1">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6- Uygulama</a:t>
          </a:r>
          <a:endParaRPr lang="tr-TR" sz="2800" b="1" dirty="0">
            <a:solidFill>
              <a:sysClr val="window" lastClr="FFFFFF"/>
            </a:solidFill>
            <a:latin typeface="Times New Roman" pitchFamily="18" charset="0"/>
            <a:ea typeface="+mn-ea"/>
            <a:cs typeface="Times New Roman" pitchFamily="18" charset="0"/>
          </a:endParaRPr>
        </a:p>
      </dgm:t>
    </dgm:pt>
    <dgm:pt modelId="{1BB5B66F-D9CA-4C39-90CB-91A6191EBF48}" type="parTrans" cxnId="{46B60CF8-C4C6-49FA-8C03-9F60A633A847}">
      <dgm:prSet/>
      <dgm:spPr/>
      <dgm:t>
        <a:bodyPr/>
        <a:lstStyle/>
        <a:p>
          <a:endParaRPr lang="tr-TR" b="1" dirty="0"/>
        </a:p>
      </dgm:t>
    </dgm:pt>
    <dgm:pt modelId="{8B35D0D5-95EC-4C42-B074-58F96F812D61}" type="sibTrans" cxnId="{46B60CF8-C4C6-49FA-8C03-9F60A633A847}">
      <dgm:prSet/>
      <dgm:spPr/>
      <dgm:t>
        <a:bodyPr/>
        <a:lstStyle/>
        <a:p>
          <a:endParaRPr lang="tr-TR" b="1" dirty="0"/>
        </a:p>
      </dgm:t>
    </dgm:pt>
    <dgm:pt modelId="{5E82AF71-90D7-40F3-BD12-C3F70782FD14}">
      <dgm:prSet phldrT="[Metin]" custT="1"/>
      <dgm:spPr>
        <a:xfrm>
          <a:off x="0" y="3973642"/>
          <a:ext cx="5760720" cy="429699"/>
        </a:xfrm>
        <a:solidFill>
          <a:schemeClr val="bg2">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7- Raporlama, İzleme, Önlem, Revizyon</a:t>
          </a:r>
          <a:endParaRPr lang="tr-TR" sz="2800" b="1" dirty="0">
            <a:solidFill>
              <a:sysClr val="window" lastClr="FFFFFF"/>
            </a:solidFill>
            <a:latin typeface="Times New Roman" pitchFamily="18" charset="0"/>
            <a:ea typeface="+mn-ea"/>
            <a:cs typeface="Times New Roman" pitchFamily="18" charset="0"/>
          </a:endParaRPr>
        </a:p>
      </dgm:t>
    </dgm:pt>
    <dgm:pt modelId="{2E8BEE11-5153-4CCE-9C7A-51F1316DA9AB}" type="parTrans" cxnId="{04B4EF39-4BAB-4572-8033-4A4A4BF2B5DF}">
      <dgm:prSet/>
      <dgm:spPr/>
      <dgm:t>
        <a:bodyPr/>
        <a:lstStyle/>
        <a:p>
          <a:endParaRPr lang="tr-TR" b="1" dirty="0"/>
        </a:p>
      </dgm:t>
    </dgm:pt>
    <dgm:pt modelId="{23E03AD5-E6E5-4E0F-95F3-2E87FBAD4C39}" type="sibTrans" cxnId="{04B4EF39-4BAB-4572-8033-4A4A4BF2B5DF}">
      <dgm:prSet/>
      <dgm:spPr/>
      <dgm:t>
        <a:bodyPr/>
        <a:lstStyle/>
        <a:p>
          <a:endParaRPr lang="tr-TR" b="1" dirty="0"/>
        </a:p>
      </dgm:t>
    </dgm:pt>
    <dgm:pt modelId="{A6D4052E-1063-4D04-9412-A6441CD93617}">
      <dgm:prSet phldrT="[Metin]" custT="1"/>
      <dgm:spPr>
        <a:xfrm rot="10800000">
          <a:off x="0" y="1355913"/>
          <a:ext cx="5760720" cy="660877"/>
        </a:xfrm>
        <a:solidFill>
          <a:srgbClr val="F79646">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3-Planlamanın Yapılması</a:t>
          </a:r>
          <a:endParaRPr lang="tr-TR" sz="2800" b="1" dirty="0">
            <a:solidFill>
              <a:sysClr val="window" lastClr="FFFFFF"/>
            </a:solidFill>
            <a:latin typeface="Times New Roman" pitchFamily="18" charset="0"/>
            <a:ea typeface="+mn-ea"/>
            <a:cs typeface="Times New Roman" pitchFamily="18" charset="0"/>
          </a:endParaRPr>
        </a:p>
      </dgm:t>
    </dgm:pt>
    <dgm:pt modelId="{15254F47-50A1-449B-9052-05847D4E4E46}" type="parTrans" cxnId="{D2484DEF-F930-42DB-96C8-99D7C8D9D2D5}">
      <dgm:prSet/>
      <dgm:spPr/>
      <dgm:t>
        <a:bodyPr/>
        <a:lstStyle/>
        <a:p>
          <a:endParaRPr lang="tr-TR" b="1" dirty="0"/>
        </a:p>
      </dgm:t>
    </dgm:pt>
    <dgm:pt modelId="{70264DB3-A6AD-4E89-808A-0578F2488D87}" type="sibTrans" cxnId="{D2484DEF-F930-42DB-96C8-99D7C8D9D2D5}">
      <dgm:prSet/>
      <dgm:spPr/>
      <dgm:t>
        <a:bodyPr/>
        <a:lstStyle/>
        <a:p>
          <a:endParaRPr lang="tr-TR" b="1" dirty="0"/>
        </a:p>
      </dgm:t>
    </dgm:pt>
    <dgm:pt modelId="{1F48B8C4-CE06-4E19-922C-BF95072B5F33}">
      <dgm:prSet phldrT="[Metin]" custT="1"/>
      <dgm:spPr>
        <a:xfrm rot="10800000">
          <a:off x="0" y="2010345"/>
          <a:ext cx="5760720" cy="660877"/>
        </a:xfr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4- İhtiyaçların Belirlenmesi ve Temini</a:t>
          </a:r>
          <a:endParaRPr lang="tr-TR" sz="2800" b="1" dirty="0">
            <a:solidFill>
              <a:sysClr val="window" lastClr="FFFFFF"/>
            </a:solidFill>
            <a:latin typeface="Times New Roman" pitchFamily="18" charset="0"/>
            <a:ea typeface="+mn-ea"/>
            <a:cs typeface="Times New Roman" pitchFamily="18" charset="0"/>
          </a:endParaRPr>
        </a:p>
      </dgm:t>
    </dgm:pt>
    <dgm:pt modelId="{E9DA8FA3-C6C2-4E1C-879B-68593913E6D0}" type="parTrans" cxnId="{4C024749-F4B2-4B9C-B0D1-0FE87D86639F}">
      <dgm:prSet/>
      <dgm:spPr/>
      <dgm:t>
        <a:bodyPr/>
        <a:lstStyle/>
        <a:p>
          <a:endParaRPr lang="tr-TR"/>
        </a:p>
      </dgm:t>
    </dgm:pt>
    <dgm:pt modelId="{ACA82E4B-0E01-48D6-A216-363F1C9CF256}" type="sibTrans" cxnId="{4C024749-F4B2-4B9C-B0D1-0FE87D86639F}">
      <dgm:prSet/>
      <dgm:spPr/>
      <dgm:t>
        <a:bodyPr/>
        <a:lstStyle/>
        <a:p>
          <a:endParaRPr lang="tr-TR"/>
        </a:p>
      </dgm:t>
    </dgm:pt>
    <dgm:pt modelId="{7AB5A0EE-5706-4600-9E7C-DFA870FF2472}">
      <dgm:prSet phldrT="[Metin]" custT="1"/>
      <dgm:spPr>
        <a:xfrm rot="10800000">
          <a:off x="0" y="2664778"/>
          <a:ext cx="5760720" cy="660877"/>
        </a:xfr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smtClean="0">
              <a:solidFill>
                <a:sysClr val="window" lastClr="FFFFFF"/>
              </a:solidFill>
              <a:latin typeface="Times New Roman" pitchFamily="18" charset="0"/>
              <a:ea typeface="+mn-ea"/>
              <a:cs typeface="Times New Roman" pitchFamily="18" charset="0"/>
            </a:rPr>
            <a:t>5- Eğitim Ve Bilinçlendirme</a:t>
          </a:r>
          <a:endParaRPr lang="tr-TR" sz="2800" b="1" dirty="0">
            <a:solidFill>
              <a:sysClr val="window" lastClr="FFFFFF"/>
            </a:solidFill>
            <a:latin typeface="Times New Roman" pitchFamily="18" charset="0"/>
            <a:ea typeface="+mn-ea"/>
            <a:cs typeface="Times New Roman" pitchFamily="18" charset="0"/>
          </a:endParaRPr>
        </a:p>
      </dgm:t>
    </dgm:pt>
    <dgm:pt modelId="{C53E76A5-1917-4F2A-93C9-55AE1C7645D2}" type="parTrans" cxnId="{5F4799AB-5B1F-4B46-BC17-BE4B52B71783}">
      <dgm:prSet/>
      <dgm:spPr/>
      <dgm:t>
        <a:bodyPr/>
        <a:lstStyle/>
        <a:p>
          <a:endParaRPr lang="tr-TR"/>
        </a:p>
      </dgm:t>
    </dgm:pt>
    <dgm:pt modelId="{C905C531-62F1-4312-8009-5EDC8C0C3621}" type="sibTrans" cxnId="{5F4799AB-5B1F-4B46-BC17-BE4B52B71783}">
      <dgm:prSet/>
      <dgm:spPr/>
      <dgm:t>
        <a:bodyPr/>
        <a:lstStyle/>
        <a:p>
          <a:endParaRPr lang="tr-TR"/>
        </a:p>
      </dgm:t>
    </dgm:pt>
    <dgm:pt modelId="{86AE6C43-FEB6-4519-935A-3DA574412BF0}" type="pres">
      <dgm:prSet presAssocID="{723AA338-8065-4A69-ABFC-C6B781CD8A83}" presName="Name0" presStyleCnt="0">
        <dgm:presLayoutVars>
          <dgm:dir/>
          <dgm:animLvl val="lvl"/>
          <dgm:resizeHandles val="exact"/>
        </dgm:presLayoutVars>
      </dgm:prSet>
      <dgm:spPr/>
      <dgm:t>
        <a:bodyPr/>
        <a:lstStyle/>
        <a:p>
          <a:endParaRPr lang="tr-TR"/>
        </a:p>
      </dgm:t>
    </dgm:pt>
    <dgm:pt modelId="{15E0F220-5AB3-4ADD-B0C9-7297EF83489B}" type="pres">
      <dgm:prSet presAssocID="{5E82AF71-90D7-40F3-BD12-C3F70782FD14}" presName="boxAndChildren" presStyleCnt="0"/>
      <dgm:spPr/>
      <dgm:t>
        <a:bodyPr/>
        <a:lstStyle/>
        <a:p>
          <a:endParaRPr lang="tr-TR"/>
        </a:p>
      </dgm:t>
    </dgm:pt>
    <dgm:pt modelId="{885DE1C5-271B-4721-BFB7-72950F3C706C}" type="pres">
      <dgm:prSet presAssocID="{5E82AF71-90D7-40F3-BD12-C3F70782FD14}" presName="parentTextBox" presStyleLbl="node1" presStyleIdx="0" presStyleCnt="7"/>
      <dgm:spPr>
        <a:prstGeom prst="rect">
          <a:avLst/>
        </a:prstGeom>
      </dgm:spPr>
      <dgm:t>
        <a:bodyPr/>
        <a:lstStyle/>
        <a:p>
          <a:endParaRPr lang="tr-TR"/>
        </a:p>
      </dgm:t>
    </dgm:pt>
    <dgm:pt modelId="{1479C7E7-8532-41D1-A7AF-392FB3632C03}" type="pres">
      <dgm:prSet presAssocID="{8B35D0D5-95EC-4C42-B074-58F96F812D61}" presName="sp" presStyleCnt="0"/>
      <dgm:spPr/>
      <dgm:t>
        <a:bodyPr/>
        <a:lstStyle/>
        <a:p>
          <a:endParaRPr lang="tr-TR"/>
        </a:p>
      </dgm:t>
    </dgm:pt>
    <dgm:pt modelId="{DBFCA1BA-A390-4493-92DE-6EEDC125D8E2}" type="pres">
      <dgm:prSet presAssocID="{4404478D-2023-420A-823D-1411EA178D0D}" presName="arrowAndChildren" presStyleCnt="0"/>
      <dgm:spPr/>
      <dgm:t>
        <a:bodyPr/>
        <a:lstStyle/>
        <a:p>
          <a:endParaRPr lang="tr-TR"/>
        </a:p>
      </dgm:t>
    </dgm:pt>
    <dgm:pt modelId="{B825ECA1-987F-4F98-A6B7-ACE490EABD9E}" type="pres">
      <dgm:prSet presAssocID="{4404478D-2023-420A-823D-1411EA178D0D}" presName="parentTextArrow" presStyleLbl="node1" presStyleIdx="1" presStyleCnt="7"/>
      <dgm:spPr>
        <a:prstGeom prst="upArrowCallout">
          <a:avLst/>
        </a:prstGeom>
      </dgm:spPr>
      <dgm:t>
        <a:bodyPr/>
        <a:lstStyle/>
        <a:p>
          <a:endParaRPr lang="tr-TR"/>
        </a:p>
      </dgm:t>
    </dgm:pt>
    <dgm:pt modelId="{0ED37AEF-2837-463C-8D35-66158FEDDD90}" type="pres">
      <dgm:prSet presAssocID="{C905C531-62F1-4312-8009-5EDC8C0C3621}" presName="sp" presStyleCnt="0"/>
      <dgm:spPr/>
      <dgm:t>
        <a:bodyPr/>
        <a:lstStyle/>
        <a:p>
          <a:endParaRPr lang="tr-TR"/>
        </a:p>
      </dgm:t>
    </dgm:pt>
    <dgm:pt modelId="{9CE8BB53-E53E-4A53-9F64-5F386D594AF5}" type="pres">
      <dgm:prSet presAssocID="{7AB5A0EE-5706-4600-9E7C-DFA870FF2472}" presName="arrowAndChildren" presStyleCnt="0"/>
      <dgm:spPr/>
      <dgm:t>
        <a:bodyPr/>
        <a:lstStyle/>
        <a:p>
          <a:endParaRPr lang="tr-TR"/>
        </a:p>
      </dgm:t>
    </dgm:pt>
    <dgm:pt modelId="{98B4AE1E-A00E-472E-97AD-7ED5F4A3C237}" type="pres">
      <dgm:prSet presAssocID="{7AB5A0EE-5706-4600-9E7C-DFA870FF2472}" presName="parentTextArrow" presStyleLbl="node1" presStyleIdx="2" presStyleCnt="7"/>
      <dgm:spPr>
        <a:prstGeom prst="upArrowCallout">
          <a:avLst/>
        </a:prstGeom>
      </dgm:spPr>
      <dgm:t>
        <a:bodyPr/>
        <a:lstStyle/>
        <a:p>
          <a:endParaRPr lang="tr-TR"/>
        </a:p>
      </dgm:t>
    </dgm:pt>
    <dgm:pt modelId="{6A580600-A7FB-45D4-AE05-AC677B4D7ED0}" type="pres">
      <dgm:prSet presAssocID="{ACA82E4B-0E01-48D6-A216-363F1C9CF256}" presName="sp" presStyleCnt="0"/>
      <dgm:spPr/>
      <dgm:t>
        <a:bodyPr/>
        <a:lstStyle/>
        <a:p>
          <a:endParaRPr lang="tr-TR"/>
        </a:p>
      </dgm:t>
    </dgm:pt>
    <dgm:pt modelId="{22D8D0F4-EE36-4C47-8134-79A1B2D07687}" type="pres">
      <dgm:prSet presAssocID="{1F48B8C4-CE06-4E19-922C-BF95072B5F33}" presName="arrowAndChildren" presStyleCnt="0"/>
      <dgm:spPr/>
      <dgm:t>
        <a:bodyPr/>
        <a:lstStyle/>
        <a:p>
          <a:endParaRPr lang="tr-TR"/>
        </a:p>
      </dgm:t>
    </dgm:pt>
    <dgm:pt modelId="{91813298-EFD3-4849-8EB9-E6E484C32E55}" type="pres">
      <dgm:prSet presAssocID="{1F48B8C4-CE06-4E19-922C-BF95072B5F33}" presName="parentTextArrow" presStyleLbl="node1" presStyleIdx="3" presStyleCnt="7"/>
      <dgm:spPr>
        <a:prstGeom prst="upArrowCallout">
          <a:avLst/>
        </a:prstGeom>
      </dgm:spPr>
      <dgm:t>
        <a:bodyPr/>
        <a:lstStyle/>
        <a:p>
          <a:endParaRPr lang="tr-TR"/>
        </a:p>
      </dgm:t>
    </dgm:pt>
    <dgm:pt modelId="{160FB911-CDF9-41EA-AE91-F660F5E0C925}" type="pres">
      <dgm:prSet presAssocID="{70264DB3-A6AD-4E89-808A-0578F2488D87}" presName="sp" presStyleCnt="0"/>
      <dgm:spPr/>
      <dgm:t>
        <a:bodyPr/>
        <a:lstStyle/>
        <a:p>
          <a:endParaRPr lang="tr-TR"/>
        </a:p>
      </dgm:t>
    </dgm:pt>
    <dgm:pt modelId="{9BAD90E6-8671-4B34-8557-AB4447CF39CB}" type="pres">
      <dgm:prSet presAssocID="{A6D4052E-1063-4D04-9412-A6441CD93617}" presName="arrowAndChildren" presStyleCnt="0"/>
      <dgm:spPr/>
      <dgm:t>
        <a:bodyPr/>
        <a:lstStyle/>
        <a:p>
          <a:endParaRPr lang="tr-TR"/>
        </a:p>
      </dgm:t>
    </dgm:pt>
    <dgm:pt modelId="{5601B38D-76B5-405D-B221-9DD1D04E226F}" type="pres">
      <dgm:prSet presAssocID="{A6D4052E-1063-4D04-9412-A6441CD93617}" presName="parentTextArrow" presStyleLbl="node1" presStyleIdx="4" presStyleCnt="7" custLinFactNeighborX="1805" custLinFactNeighborY="-6192"/>
      <dgm:spPr>
        <a:prstGeom prst="upArrowCallout">
          <a:avLst/>
        </a:prstGeom>
      </dgm:spPr>
      <dgm:t>
        <a:bodyPr/>
        <a:lstStyle/>
        <a:p>
          <a:endParaRPr lang="tr-TR"/>
        </a:p>
      </dgm:t>
    </dgm:pt>
    <dgm:pt modelId="{F4758AF8-108C-4C40-9479-67C5A25C8A93}" type="pres">
      <dgm:prSet presAssocID="{70A91C09-E455-4790-B3BB-F0365558D327}" presName="sp" presStyleCnt="0"/>
      <dgm:spPr/>
      <dgm:t>
        <a:bodyPr/>
        <a:lstStyle/>
        <a:p>
          <a:endParaRPr lang="tr-TR"/>
        </a:p>
      </dgm:t>
    </dgm:pt>
    <dgm:pt modelId="{5B247BEC-77C6-476E-97A5-433E7124ED39}" type="pres">
      <dgm:prSet presAssocID="{0A567A89-7CB3-41F2-B897-4678A14C2340}" presName="arrowAndChildren" presStyleCnt="0"/>
      <dgm:spPr/>
      <dgm:t>
        <a:bodyPr/>
        <a:lstStyle/>
        <a:p>
          <a:endParaRPr lang="tr-TR"/>
        </a:p>
      </dgm:t>
    </dgm:pt>
    <dgm:pt modelId="{EBE073DB-9D4A-4807-B6D1-1F4E64A6B996}" type="pres">
      <dgm:prSet presAssocID="{0A567A89-7CB3-41F2-B897-4678A14C2340}" presName="parentTextArrow" presStyleLbl="node1" presStyleIdx="5" presStyleCnt="7"/>
      <dgm:spPr>
        <a:prstGeom prst="upArrowCallout">
          <a:avLst/>
        </a:prstGeom>
      </dgm:spPr>
      <dgm:t>
        <a:bodyPr/>
        <a:lstStyle/>
        <a:p>
          <a:endParaRPr lang="tr-TR"/>
        </a:p>
      </dgm:t>
    </dgm:pt>
    <dgm:pt modelId="{B1A1794A-691F-4F5B-A01F-0A11B091BF79}" type="pres">
      <dgm:prSet presAssocID="{FEE7973E-8B19-461E-9FFD-F82B5E8D5A58}" presName="sp" presStyleCnt="0"/>
      <dgm:spPr/>
      <dgm:t>
        <a:bodyPr/>
        <a:lstStyle/>
        <a:p>
          <a:endParaRPr lang="tr-TR"/>
        </a:p>
      </dgm:t>
    </dgm:pt>
    <dgm:pt modelId="{CF9FEE79-77AD-4500-A74E-3F606EE108C6}" type="pres">
      <dgm:prSet presAssocID="{B712E46D-3A9B-43BA-929F-04CA620FA0E7}" presName="arrowAndChildren" presStyleCnt="0"/>
      <dgm:spPr/>
      <dgm:t>
        <a:bodyPr/>
        <a:lstStyle/>
        <a:p>
          <a:endParaRPr lang="tr-TR"/>
        </a:p>
      </dgm:t>
    </dgm:pt>
    <dgm:pt modelId="{5C693561-81D2-4F3D-AAF1-DAB8859DCAC3}" type="pres">
      <dgm:prSet presAssocID="{B712E46D-3A9B-43BA-929F-04CA620FA0E7}" presName="parentTextArrow" presStyleLbl="node1" presStyleIdx="6" presStyleCnt="7" custScaleY="106773" custLinFactNeighborY="-346"/>
      <dgm:spPr>
        <a:prstGeom prst="upArrowCallout">
          <a:avLst/>
        </a:prstGeom>
      </dgm:spPr>
      <dgm:t>
        <a:bodyPr/>
        <a:lstStyle/>
        <a:p>
          <a:endParaRPr lang="tr-TR"/>
        </a:p>
      </dgm:t>
    </dgm:pt>
  </dgm:ptLst>
  <dgm:cxnLst>
    <dgm:cxn modelId="{4C024749-F4B2-4B9C-B0D1-0FE87D86639F}" srcId="{723AA338-8065-4A69-ABFC-C6B781CD8A83}" destId="{1F48B8C4-CE06-4E19-922C-BF95072B5F33}" srcOrd="3" destOrd="0" parTransId="{E9DA8FA3-C6C2-4E1C-879B-68593913E6D0}" sibTransId="{ACA82E4B-0E01-48D6-A216-363F1C9CF256}"/>
    <dgm:cxn modelId="{5F4799AB-5B1F-4B46-BC17-BE4B52B71783}" srcId="{723AA338-8065-4A69-ABFC-C6B781CD8A83}" destId="{7AB5A0EE-5706-4600-9E7C-DFA870FF2472}" srcOrd="4" destOrd="0" parTransId="{C53E76A5-1917-4F2A-93C9-55AE1C7645D2}" sibTransId="{C905C531-62F1-4312-8009-5EDC8C0C3621}"/>
    <dgm:cxn modelId="{9C8729C5-8F5F-45AA-A877-EE2A9ADB2D16}" type="presOf" srcId="{B712E46D-3A9B-43BA-929F-04CA620FA0E7}" destId="{5C693561-81D2-4F3D-AAF1-DAB8859DCAC3}" srcOrd="0" destOrd="0" presId="urn:microsoft.com/office/officeart/2005/8/layout/process4"/>
    <dgm:cxn modelId="{FD9615C3-D55D-4106-A523-F9948D3679CF}" type="presOf" srcId="{0A567A89-7CB3-41F2-B897-4678A14C2340}" destId="{EBE073DB-9D4A-4807-B6D1-1F4E64A6B996}" srcOrd="0" destOrd="0" presId="urn:microsoft.com/office/officeart/2005/8/layout/process4"/>
    <dgm:cxn modelId="{04B4EF39-4BAB-4572-8033-4A4A4BF2B5DF}" srcId="{723AA338-8065-4A69-ABFC-C6B781CD8A83}" destId="{5E82AF71-90D7-40F3-BD12-C3F70782FD14}" srcOrd="6" destOrd="0" parTransId="{2E8BEE11-5153-4CCE-9C7A-51F1316DA9AB}" sibTransId="{23E03AD5-E6E5-4E0F-95F3-2E87FBAD4C39}"/>
    <dgm:cxn modelId="{7B4047C5-B317-4BCD-A754-4F7121E0C0FB}" type="presOf" srcId="{5E82AF71-90D7-40F3-BD12-C3F70782FD14}" destId="{885DE1C5-271B-4721-BFB7-72950F3C706C}" srcOrd="0" destOrd="0" presId="urn:microsoft.com/office/officeart/2005/8/layout/process4"/>
    <dgm:cxn modelId="{89E4AD9F-6892-4434-AF5C-8AB389EA47C0}" srcId="{723AA338-8065-4A69-ABFC-C6B781CD8A83}" destId="{B712E46D-3A9B-43BA-929F-04CA620FA0E7}" srcOrd="0" destOrd="0" parTransId="{FCCB0DA0-43CD-4F6C-AAC1-270867727056}" sibTransId="{FEE7973E-8B19-461E-9FFD-F82B5E8D5A58}"/>
    <dgm:cxn modelId="{B54F86B3-9509-485D-B43C-E32C64F0A4F1}" type="presOf" srcId="{1F48B8C4-CE06-4E19-922C-BF95072B5F33}" destId="{91813298-EFD3-4849-8EB9-E6E484C32E55}" srcOrd="0" destOrd="0" presId="urn:microsoft.com/office/officeart/2005/8/layout/process4"/>
    <dgm:cxn modelId="{BE2CBF13-652A-4758-A129-91BB6B51878C}" type="presOf" srcId="{A6D4052E-1063-4D04-9412-A6441CD93617}" destId="{5601B38D-76B5-405D-B221-9DD1D04E226F}" srcOrd="0" destOrd="0" presId="urn:microsoft.com/office/officeart/2005/8/layout/process4"/>
    <dgm:cxn modelId="{1ED56CB0-90B1-411F-83E3-8FB2068E0A17}" srcId="{723AA338-8065-4A69-ABFC-C6B781CD8A83}" destId="{0A567A89-7CB3-41F2-B897-4678A14C2340}" srcOrd="1" destOrd="0" parTransId="{8A2BC13A-FB53-442B-8D3B-B234919F03DE}" sibTransId="{70A91C09-E455-4790-B3BB-F0365558D327}"/>
    <dgm:cxn modelId="{732B02E3-D890-487C-A1EC-5215542AE16E}" type="presOf" srcId="{4404478D-2023-420A-823D-1411EA178D0D}" destId="{B825ECA1-987F-4F98-A6B7-ACE490EABD9E}" srcOrd="0" destOrd="0" presId="urn:microsoft.com/office/officeart/2005/8/layout/process4"/>
    <dgm:cxn modelId="{BBD3E72C-340B-4B55-8820-3E96640E4B94}" type="presOf" srcId="{7AB5A0EE-5706-4600-9E7C-DFA870FF2472}" destId="{98B4AE1E-A00E-472E-97AD-7ED5F4A3C237}" srcOrd="0" destOrd="0" presId="urn:microsoft.com/office/officeart/2005/8/layout/process4"/>
    <dgm:cxn modelId="{46B60CF8-C4C6-49FA-8C03-9F60A633A847}" srcId="{723AA338-8065-4A69-ABFC-C6B781CD8A83}" destId="{4404478D-2023-420A-823D-1411EA178D0D}" srcOrd="5" destOrd="0" parTransId="{1BB5B66F-D9CA-4C39-90CB-91A6191EBF48}" sibTransId="{8B35D0D5-95EC-4C42-B074-58F96F812D61}"/>
    <dgm:cxn modelId="{D2484DEF-F930-42DB-96C8-99D7C8D9D2D5}" srcId="{723AA338-8065-4A69-ABFC-C6B781CD8A83}" destId="{A6D4052E-1063-4D04-9412-A6441CD93617}" srcOrd="2" destOrd="0" parTransId="{15254F47-50A1-449B-9052-05847D4E4E46}" sibTransId="{70264DB3-A6AD-4E89-808A-0578F2488D87}"/>
    <dgm:cxn modelId="{013BD69A-F57E-415F-8AA0-B764466C1C23}" type="presOf" srcId="{723AA338-8065-4A69-ABFC-C6B781CD8A83}" destId="{86AE6C43-FEB6-4519-935A-3DA574412BF0}" srcOrd="0" destOrd="0" presId="urn:microsoft.com/office/officeart/2005/8/layout/process4"/>
    <dgm:cxn modelId="{C667D94B-CFEC-4035-8043-78704D426B40}" type="presParOf" srcId="{86AE6C43-FEB6-4519-935A-3DA574412BF0}" destId="{15E0F220-5AB3-4ADD-B0C9-7297EF83489B}" srcOrd="0" destOrd="0" presId="urn:microsoft.com/office/officeart/2005/8/layout/process4"/>
    <dgm:cxn modelId="{E22935BE-3F52-41C6-83CB-563E7131CB84}" type="presParOf" srcId="{15E0F220-5AB3-4ADD-B0C9-7297EF83489B}" destId="{885DE1C5-271B-4721-BFB7-72950F3C706C}" srcOrd="0" destOrd="0" presId="urn:microsoft.com/office/officeart/2005/8/layout/process4"/>
    <dgm:cxn modelId="{0DF526DF-5C07-4C95-AD4C-606F3637070F}" type="presParOf" srcId="{86AE6C43-FEB6-4519-935A-3DA574412BF0}" destId="{1479C7E7-8532-41D1-A7AF-392FB3632C03}" srcOrd="1" destOrd="0" presId="urn:microsoft.com/office/officeart/2005/8/layout/process4"/>
    <dgm:cxn modelId="{24B07FED-90AE-4AC1-B64C-1337AC838BFF}" type="presParOf" srcId="{86AE6C43-FEB6-4519-935A-3DA574412BF0}" destId="{DBFCA1BA-A390-4493-92DE-6EEDC125D8E2}" srcOrd="2" destOrd="0" presId="urn:microsoft.com/office/officeart/2005/8/layout/process4"/>
    <dgm:cxn modelId="{FEC3E20E-229D-4948-A481-01A8AB3C1817}" type="presParOf" srcId="{DBFCA1BA-A390-4493-92DE-6EEDC125D8E2}" destId="{B825ECA1-987F-4F98-A6B7-ACE490EABD9E}" srcOrd="0" destOrd="0" presId="urn:microsoft.com/office/officeart/2005/8/layout/process4"/>
    <dgm:cxn modelId="{8BE1B27D-7184-4897-90E7-A1FFE77325C1}" type="presParOf" srcId="{86AE6C43-FEB6-4519-935A-3DA574412BF0}" destId="{0ED37AEF-2837-463C-8D35-66158FEDDD90}" srcOrd="3" destOrd="0" presId="urn:microsoft.com/office/officeart/2005/8/layout/process4"/>
    <dgm:cxn modelId="{94185F8A-2D80-4D49-A173-A88913104AC5}" type="presParOf" srcId="{86AE6C43-FEB6-4519-935A-3DA574412BF0}" destId="{9CE8BB53-E53E-4A53-9F64-5F386D594AF5}" srcOrd="4" destOrd="0" presId="urn:microsoft.com/office/officeart/2005/8/layout/process4"/>
    <dgm:cxn modelId="{636D195D-D7AB-4623-8B27-0E93A44FE27D}" type="presParOf" srcId="{9CE8BB53-E53E-4A53-9F64-5F386D594AF5}" destId="{98B4AE1E-A00E-472E-97AD-7ED5F4A3C237}" srcOrd="0" destOrd="0" presId="urn:microsoft.com/office/officeart/2005/8/layout/process4"/>
    <dgm:cxn modelId="{673C6698-E1AA-43C6-B6D9-5CEDAD734740}" type="presParOf" srcId="{86AE6C43-FEB6-4519-935A-3DA574412BF0}" destId="{6A580600-A7FB-45D4-AE05-AC677B4D7ED0}" srcOrd="5" destOrd="0" presId="urn:microsoft.com/office/officeart/2005/8/layout/process4"/>
    <dgm:cxn modelId="{385D4163-3B1E-4D21-A112-9914020149D0}" type="presParOf" srcId="{86AE6C43-FEB6-4519-935A-3DA574412BF0}" destId="{22D8D0F4-EE36-4C47-8134-79A1B2D07687}" srcOrd="6" destOrd="0" presId="urn:microsoft.com/office/officeart/2005/8/layout/process4"/>
    <dgm:cxn modelId="{9957C760-C153-4686-BEAD-7B9A6A8649EF}" type="presParOf" srcId="{22D8D0F4-EE36-4C47-8134-79A1B2D07687}" destId="{91813298-EFD3-4849-8EB9-E6E484C32E55}" srcOrd="0" destOrd="0" presId="urn:microsoft.com/office/officeart/2005/8/layout/process4"/>
    <dgm:cxn modelId="{C97B4620-BD78-44D4-A847-169ED22A3533}" type="presParOf" srcId="{86AE6C43-FEB6-4519-935A-3DA574412BF0}" destId="{160FB911-CDF9-41EA-AE91-F660F5E0C925}" srcOrd="7" destOrd="0" presId="urn:microsoft.com/office/officeart/2005/8/layout/process4"/>
    <dgm:cxn modelId="{2550E781-6129-4262-BED6-8F451A9DD934}" type="presParOf" srcId="{86AE6C43-FEB6-4519-935A-3DA574412BF0}" destId="{9BAD90E6-8671-4B34-8557-AB4447CF39CB}" srcOrd="8" destOrd="0" presId="urn:microsoft.com/office/officeart/2005/8/layout/process4"/>
    <dgm:cxn modelId="{9C4AAB2E-03B4-46EC-84D1-C635B153F081}" type="presParOf" srcId="{9BAD90E6-8671-4B34-8557-AB4447CF39CB}" destId="{5601B38D-76B5-405D-B221-9DD1D04E226F}" srcOrd="0" destOrd="0" presId="urn:microsoft.com/office/officeart/2005/8/layout/process4"/>
    <dgm:cxn modelId="{3971A2AA-BB1A-4C0D-B8DF-AA22A8944B8F}" type="presParOf" srcId="{86AE6C43-FEB6-4519-935A-3DA574412BF0}" destId="{F4758AF8-108C-4C40-9479-67C5A25C8A93}" srcOrd="9" destOrd="0" presId="urn:microsoft.com/office/officeart/2005/8/layout/process4"/>
    <dgm:cxn modelId="{AEDE2D5C-7460-477B-9B4E-BAEEB72FFCBC}" type="presParOf" srcId="{86AE6C43-FEB6-4519-935A-3DA574412BF0}" destId="{5B247BEC-77C6-476E-97A5-433E7124ED39}" srcOrd="10" destOrd="0" presId="urn:microsoft.com/office/officeart/2005/8/layout/process4"/>
    <dgm:cxn modelId="{1DB4777A-D8A5-4D3B-A0E4-9A66A55359B6}" type="presParOf" srcId="{5B247BEC-77C6-476E-97A5-433E7124ED39}" destId="{EBE073DB-9D4A-4807-B6D1-1F4E64A6B996}" srcOrd="0" destOrd="0" presId="urn:microsoft.com/office/officeart/2005/8/layout/process4"/>
    <dgm:cxn modelId="{088E9472-6BB3-4393-A84B-90ABBCC30DA1}" type="presParOf" srcId="{86AE6C43-FEB6-4519-935A-3DA574412BF0}" destId="{B1A1794A-691F-4F5B-A01F-0A11B091BF79}" srcOrd="11" destOrd="0" presId="urn:microsoft.com/office/officeart/2005/8/layout/process4"/>
    <dgm:cxn modelId="{43218EF2-38A5-46E2-B182-73F5F0161C2B}" type="presParOf" srcId="{86AE6C43-FEB6-4519-935A-3DA574412BF0}" destId="{CF9FEE79-77AD-4500-A74E-3F606EE108C6}" srcOrd="12" destOrd="0" presId="urn:microsoft.com/office/officeart/2005/8/layout/process4"/>
    <dgm:cxn modelId="{3CE267D9-9E4F-49EE-93BA-9FC1F7C29465}" type="presParOf" srcId="{CF9FEE79-77AD-4500-A74E-3F606EE108C6}" destId="{5C693561-81D2-4F3D-AAF1-DAB8859DCAC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FDBDE67-5F71-4A43-996E-8FB20D1E0E5C}" type="doc">
      <dgm:prSet loTypeId="urn:microsoft.com/office/officeart/2005/8/layout/process2" loCatId="" qsTypeId="urn:microsoft.com/office/officeart/2005/8/quickstyle/simple1" qsCatId="simple" csTypeId="urn:microsoft.com/office/officeart/2005/8/colors/colorful1" csCatId="colorful" phldr="1"/>
      <dgm:spPr/>
    </dgm:pt>
    <dgm:pt modelId="{98CF9503-7317-7C4D-B4EF-D486766D4464}">
      <dgm:prSet phldrT="[Metin]" custT="1"/>
      <dgm:spPr>
        <a:xfrm>
          <a:off x="2349511" y="1131"/>
          <a:ext cx="1057887" cy="264471"/>
        </a:xfr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tr-TR" sz="2000" dirty="0" smtClean="0">
              <a:solidFill>
                <a:sysClr val="window" lastClr="FFFFFF"/>
              </a:solidFill>
              <a:latin typeface="Calibri" panose="020F0502020204030204"/>
              <a:ea typeface=""/>
              <a:cs typeface=""/>
            </a:rPr>
            <a:t>ODAK NOKTALARI</a:t>
          </a:r>
          <a:endParaRPr lang="tr-TR" sz="2000" dirty="0">
            <a:solidFill>
              <a:sysClr val="window" lastClr="FFFFFF"/>
            </a:solidFill>
            <a:latin typeface="Calibri" panose="020F0502020204030204"/>
            <a:ea typeface=""/>
            <a:cs typeface=""/>
          </a:endParaRPr>
        </a:p>
      </dgm:t>
    </dgm:pt>
    <dgm:pt modelId="{0399F235-6130-7B49-A24E-D15B7A078440}" type="parTrans" cxnId="{EF6D8B5B-BF6B-1547-831F-566FDDEFD454}">
      <dgm:prSet/>
      <dgm:spPr/>
      <dgm:t>
        <a:bodyPr/>
        <a:lstStyle/>
        <a:p>
          <a:endParaRPr lang="tr-TR" sz="2000"/>
        </a:p>
      </dgm:t>
    </dgm:pt>
    <dgm:pt modelId="{D03A60E3-8307-834F-8B18-B4A2EBC88A14}" type="sibTrans" cxnId="{EF6D8B5B-BF6B-1547-831F-566FDDEFD454}">
      <dgm:prSet/>
      <dgm:spPr>
        <a:xfrm rot="5400000">
          <a:off x="2828866" y="272214"/>
          <a:ext cx="99176" cy="119012"/>
        </a:xfrm>
        <a:solidFill>
          <a:srgbClr val="ED7D31">
            <a:hueOff val="0"/>
            <a:satOff val="0"/>
            <a:lumOff val="0"/>
            <a:alphaOff val="0"/>
          </a:srgbClr>
        </a:solidFill>
        <a:ln>
          <a:noFill/>
        </a:ln>
        <a:effectLst/>
      </dgm:spPr>
      <dgm:t>
        <a:bodyPr/>
        <a:lstStyle/>
        <a:p>
          <a:endParaRPr lang="tr-TR" sz="2000">
            <a:solidFill>
              <a:sysClr val="window" lastClr="FFFFFF"/>
            </a:solidFill>
            <a:latin typeface="Calibri" panose="020F0502020204030204"/>
            <a:ea typeface=""/>
            <a:cs typeface=""/>
          </a:endParaRPr>
        </a:p>
      </dgm:t>
    </dgm:pt>
    <dgm:pt modelId="{2A755B05-9C75-4F47-B9D6-A7A2E23C94C7}">
      <dgm:prSet custT="1"/>
      <dgm:spPr>
        <a:xfrm>
          <a:off x="2349511" y="397838"/>
          <a:ext cx="1057887" cy="264471"/>
        </a:xfr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tr-TR" sz="2000" dirty="0" smtClean="0">
              <a:solidFill>
                <a:sysClr val="window" lastClr="FFFFFF"/>
              </a:solidFill>
              <a:latin typeface="Calibri" panose="020F0502020204030204"/>
              <a:ea typeface=""/>
              <a:cs typeface=""/>
            </a:rPr>
            <a:t>TEMİZLİK GÖREVLİLERİ</a:t>
          </a:r>
          <a:endParaRPr lang="tr-TR" sz="2000" dirty="0">
            <a:solidFill>
              <a:sysClr val="window" lastClr="FFFFFF"/>
            </a:solidFill>
            <a:latin typeface="Calibri" panose="020F0502020204030204"/>
            <a:ea typeface=""/>
            <a:cs typeface=""/>
          </a:endParaRPr>
        </a:p>
      </dgm:t>
    </dgm:pt>
    <dgm:pt modelId="{06FFBCD7-8634-4246-AF6A-C052577D83F7}" type="parTrans" cxnId="{F5F1958C-4B0D-EA42-9090-723BE029C5C8}">
      <dgm:prSet/>
      <dgm:spPr/>
      <dgm:t>
        <a:bodyPr/>
        <a:lstStyle/>
        <a:p>
          <a:endParaRPr lang="tr-TR" sz="2000"/>
        </a:p>
      </dgm:t>
    </dgm:pt>
    <dgm:pt modelId="{FC1F217F-0A67-514F-8076-0D06DF9C9B22}" type="sibTrans" cxnId="{F5F1958C-4B0D-EA42-9090-723BE029C5C8}">
      <dgm:prSet/>
      <dgm:spPr>
        <a:xfrm rot="5400000">
          <a:off x="2828866" y="668922"/>
          <a:ext cx="99176" cy="119012"/>
        </a:xfrm>
        <a:solidFill>
          <a:srgbClr val="A5A5A5">
            <a:hueOff val="0"/>
            <a:satOff val="0"/>
            <a:lumOff val="0"/>
            <a:alphaOff val="0"/>
          </a:srgbClr>
        </a:solidFill>
        <a:ln>
          <a:noFill/>
        </a:ln>
        <a:effectLst/>
      </dgm:spPr>
      <dgm:t>
        <a:bodyPr/>
        <a:lstStyle/>
        <a:p>
          <a:endParaRPr lang="tr-TR" sz="2000">
            <a:solidFill>
              <a:sysClr val="window" lastClr="FFFFFF"/>
            </a:solidFill>
            <a:latin typeface="Calibri" panose="020F0502020204030204"/>
            <a:ea typeface=""/>
            <a:cs typeface=""/>
          </a:endParaRPr>
        </a:p>
      </dgm:t>
    </dgm:pt>
    <dgm:pt modelId="{CC07CBD3-CD47-AC4D-BAB1-14162EC4637A}">
      <dgm:prSet custT="1"/>
      <dgm:spPr>
        <a:xfrm>
          <a:off x="2349511" y="794546"/>
          <a:ext cx="1057887" cy="264471"/>
        </a:xfr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tr-TR" sz="2000" dirty="0" smtClean="0">
              <a:solidFill>
                <a:sysClr val="window" lastClr="FFFFFF"/>
              </a:solidFill>
              <a:latin typeface="Calibri" panose="020F0502020204030204"/>
              <a:ea typeface=""/>
              <a:cs typeface=""/>
            </a:rPr>
            <a:t>GEÇİCİ DEPOLAMA ALANI GÖREVLİLERİ</a:t>
          </a:r>
          <a:endParaRPr lang="tr-TR" sz="2000" dirty="0">
            <a:solidFill>
              <a:sysClr val="window" lastClr="FFFFFF"/>
            </a:solidFill>
            <a:latin typeface="Calibri" panose="020F0502020204030204"/>
            <a:ea typeface=""/>
            <a:cs typeface=""/>
          </a:endParaRPr>
        </a:p>
      </dgm:t>
    </dgm:pt>
    <dgm:pt modelId="{B380A13C-B1B7-F54F-95A2-9A848C22F2E0}" type="parTrans" cxnId="{DB4B43B1-0334-574A-A4DD-F7EE2F949326}">
      <dgm:prSet/>
      <dgm:spPr/>
      <dgm:t>
        <a:bodyPr/>
        <a:lstStyle/>
        <a:p>
          <a:endParaRPr lang="tr-TR" sz="2000"/>
        </a:p>
      </dgm:t>
    </dgm:pt>
    <dgm:pt modelId="{A9180024-4F5B-3A43-9918-2089824BB938}" type="sibTrans" cxnId="{DB4B43B1-0334-574A-A4DD-F7EE2F949326}">
      <dgm:prSet/>
      <dgm:spPr>
        <a:xfrm rot="5400000">
          <a:off x="2828866" y="1065630"/>
          <a:ext cx="99176" cy="119012"/>
        </a:xfrm>
        <a:solidFill>
          <a:srgbClr val="FFC000">
            <a:hueOff val="0"/>
            <a:satOff val="0"/>
            <a:lumOff val="0"/>
            <a:alphaOff val="0"/>
          </a:srgbClr>
        </a:solidFill>
        <a:ln>
          <a:noFill/>
        </a:ln>
        <a:effectLst/>
      </dgm:spPr>
      <dgm:t>
        <a:bodyPr/>
        <a:lstStyle/>
        <a:p>
          <a:endParaRPr lang="tr-TR" sz="2000">
            <a:solidFill>
              <a:sysClr val="window" lastClr="FFFFFF"/>
            </a:solidFill>
            <a:latin typeface="Calibri" panose="020F0502020204030204"/>
            <a:ea typeface=""/>
            <a:cs typeface=""/>
          </a:endParaRPr>
        </a:p>
      </dgm:t>
    </dgm:pt>
    <dgm:pt modelId="{82E49B82-3E14-294B-BA00-552CAE2176F7}">
      <dgm:prSet custT="1"/>
      <dgm:spPr>
        <a:xfrm>
          <a:off x="2349511" y="1191254"/>
          <a:ext cx="1057887" cy="264471"/>
        </a:xfr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tr-TR" sz="2000" dirty="0" smtClean="0">
              <a:solidFill>
                <a:sysClr val="window" lastClr="FFFFFF"/>
              </a:solidFill>
              <a:latin typeface="Calibri" panose="020F0502020204030204"/>
              <a:ea typeface=""/>
              <a:cs typeface=""/>
            </a:rPr>
            <a:t>BAKIM-ONARIM GÖREVLİLERİ</a:t>
          </a:r>
          <a:endParaRPr lang="tr-TR" sz="2000" dirty="0">
            <a:solidFill>
              <a:sysClr val="window" lastClr="FFFFFF"/>
            </a:solidFill>
            <a:latin typeface="Calibri" panose="020F0502020204030204"/>
            <a:ea typeface=""/>
            <a:cs typeface=""/>
          </a:endParaRPr>
        </a:p>
      </dgm:t>
    </dgm:pt>
    <dgm:pt modelId="{99D7A593-3149-3548-8627-B8B32DA02126}" type="parTrans" cxnId="{8D06ECC5-FBCD-D54C-995A-93995EE358E1}">
      <dgm:prSet/>
      <dgm:spPr/>
      <dgm:t>
        <a:bodyPr/>
        <a:lstStyle/>
        <a:p>
          <a:endParaRPr lang="tr-TR" sz="2000"/>
        </a:p>
      </dgm:t>
    </dgm:pt>
    <dgm:pt modelId="{96EA9AF5-1B1F-AD4F-BB37-4B4D8214DE30}" type="sibTrans" cxnId="{8D06ECC5-FBCD-D54C-995A-93995EE358E1}">
      <dgm:prSet/>
      <dgm:spPr>
        <a:xfrm rot="5400000">
          <a:off x="2828866" y="1462337"/>
          <a:ext cx="99176" cy="119012"/>
        </a:xfrm>
        <a:solidFill>
          <a:srgbClr val="4472C4">
            <a:hueOff val="0"/>
            <a:satOff val="0"/>
            <a:lumOff val="0"/>
            <a:alphaOff val="0"/>
          </a:srgbClr>
        </a:solidFill>
        <a:ln>
          <a:noFill/>
        </a:ln>
        <a:effectLst/>
      </dgm:spPr>
      <dgm:t>
        <a:bodyPr/>
        <a:lstStyle/>
        <a:p>
          <a:endParaRPr lang="tr-TR" sz="2000">
            <a:solidFill>
              <a:sysClr val="window" lastClr="FFFFFF"/>
            </a:solidFill>
            <a:latin typeface="Calibri" panose="020F0502020204030204"/>
            <a:ea typeface=""/>
            <a:cs typeface=""/>
          </a:endParaRPr>
        </a:p>
      </dgm:t>
    </dgm:pt>
    <dgm:pt modelId="{923DE2C9-CE36-184B-AF93-6A39E26AB1A2}">
      <dgm:prSet custT="1"/>
      <dgm:spPr>
        <a:xfrm>
          <a:off x="2349511" y="1587962"/>
          <a:ext cx="1057887" cy="264471"/>
        </a:xfr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tr-TR" sz="2000" dirty="0" smtClean="0">
              <a:solidFill>
                <a:sysClr val="window" lastClr="FFFFFF"/>
              </a:solidFill>
              <a:latin typeface="Calibri" panose="020F0502020204030204"/>
              <a:ea typeface=""/>
              <a:cs typeface=""/>
            </a:rPr>
            <a:t>ÖĞRETMEN </a:t>
          </a:r>
        </a:p>
        <a:p>
          <a:r>
            <a:rPr lang="tr-TR" sz="2000" dirty="0" smtClean="0">
              <a:solidFill>
                <a:sysClr val="window" lastClr="FFFFFF"/>
              </a:solidFill>
              <a:latin typeface="Calibri" panose="020F0502020204030204"/>
              <a:ea typeface=""/>
              <a:cs typeface=""/>
            </a:rPr>
            <a:t>ÖĞRENCİLER</a:t>
          </a:r>
          <a:endParaRPr lang="tr-TR" sz="2000" dirty="0">
            <a:solidFill>
              <a:sysClr val="window" lastClr="FFFFFF"/>
            </a:solidFill>
            <a:latin typeface="Calibri" panose="020F0502020204030204"/>
            <a:ea typeface=""/>
            <a:cs typeface=""/>
          </a:endParaRPr>
        </a:p>
      </dgm:t>
    </dgm:pt>
    <dgm:pt modelId="{6E033458-9701-AF41-81C8-6DA4372C3E8F}" type="parTrans" cxnId="{64C37B7C-044A-CE41-B6D3-3AE4CD42437F}">
      <dgm:prSet/>
      <dgm:spPr/>
      <dgm:t>
        <a:bodyPr/>
        <a:lstStyle/>
        <a:p>
          <a:endParaRPr lang="tr-TR" sz="2000"/>
        </a:p>
      </dgm:t>
    </dgm:pt>
    <dgm:pt modelId="{D6B27B47-484D-7545-910F-43FAD1805C32}" type="sibTrans" cxnId="{64C37B7C-044A-CE41-B6D3-3AE4CD42437F}">
      <dgm:prSet/>
      <dgm:spPr/>
      <dgm:t>
        <a:bodyPr/>
        <a:lstStyle/>
        <a:p>
          <a:endParaRPr lang="tr-TR" sz="2000"/>
        </a:p>
      </dgm:t>
    </dgm:pt>
    <dgm:pt modelId="{A9CDF9DA-84BD-8A41-9479-4792FFF88830}" type="pres">
      <dgm:prSet presAssocID="{1FDBDE67-5F71-4A43-996E-8FB20D1E0E5C}" presName="linearFlow" presStyleCnt="0">
        <dgm:presLayoutVars>
          <dgm:resizeHandles val="exact"/>
        </dgm:presLayoutVars>
      </dgm:prSet>
      <dgm:spPr/>
    </dgm:pt>
    <dgm:pt modelId="{8BE8BADF-8BD6-9349-81CE-731F7F901A7B}" type="pres">
      <dgm:prSet presAssocID="{98CF9503-7317-7C4D-B4EF-D486766D4464}" presName="node" presStyleLbl="node1" presStyleIdx="0" presStyleCnt="5">
        <dgm:presLayoutVars>
          <dgm:bulletEnabled val="1"/>
        </dgm:presLayoutVars>
      </dgm:prSet>
      <dgm:spPr>
        <a:prstGeom prst="roundRect">
          <a:avLst>
            <a:gd name="adj" fmla="val 10000"/>
          </a:avLst>
        </a:prstGeom>
      </dgm:spPr>
      <dgm:t>
        <a:bodyPr/>
        <a:lstStyle/>
        <a:p>
          <a:endParaRPr lang="tr-TR"/>
        </a:p>
      </dgm:t>
    </dgm:pt>
    <dgm:pt modelId="{3EB76D37-4AD4-B449-BC44-9055BD501255}" type="pres">
      <dgm:prSet presAssocID="{D03A60E3-8307-834F-8B18-B4A2EBC88A14}" presName="sibTrans" presStyleLbl="sibTrans2D1" presStyleIdx="0" presStyleCnt="4"/>
      <dgm:spPr>
        <a:prstGeom prst="rightArrow">
          <a:avLst>
            <a:gd name="adj1" fmla="val 60000"/>
            <a:gd name="adj2" fmla="val 50000"/>
          </a:avLst>
        </a:prstGeom>
      </dgm:spPr>
      <dgm:t>
        <a:bodyPr/>
        <a:lstStyle/>
        <a:p>
          <a:endParaRPr lang="tr-TR"/>
        </a:p>
      </dgm:t>
    </dgm:pt>
    <dgm:pt modelId="{33759DFD-2C15-944D-A66B-B2B86FB66E00}" type="pres">
      <dgm:prSet presAssocID="{D03A60E3-8307-834F-8B18-B4A2EBC88A14}" presName="connectorText" presStyleLbl="sibTrans2D1" presStyleIdx="0" presStyleCnt="4"/>
      <dgm:spPr/>
      <dgm:t>
        <a:bodyPr/>
        <a:lstStyle/>
        <a:p>
          <a:endParaRPr lang="tr-TR"/>
        </a:p>
      </dgm:t>
    </dgm:pt>
    <dgm:pt modelId="{787D8F32-A9AD-3C4E-A3AF-A8C1B98DD42D}" type="pres">
      <dgm:prSet presAssocID="{2A755B05-9C75-4F47-B9D6-A7A2E23C94C7}" presName="node" presStyleLbl="node1" presStyleIdx="1" presStyleCnt="5">
        <dgm:presLayoutVars>
          <dgm:bulletEnabled val="1"/>
        </dgm:presLayoutVars>
      </dgm:prSet>
      <dgm:spPr>
        <a:prstGeom prst="roundRect">
          <a:avLst>
            <a:gd name="adj" fmla="val 10000"/>
          </a:avLst>
        </a:prstGeom>
      </dgm:spPr>
      <dgm:t>
        <a:bodyPr/>
        <a:lstStyle/>
        <a:p>
          <a:endParaRPr lang="tr-TR"/>
        </a:p>
      </dgm:t>
    </dgm:pt>
    <dgm:pt modelId="{B6631F6B-CC67-CE49-8607-8390864F8DB4}" type="pres">
      <dgm:prSet presAssocID="{FC1F217F-0A67-514F-8076-0D06DF9C9B22}" presName="sibTrans" presStyleLbl="sibTrans2D1" presStyleIdx="1" presStyleCnt="4"/>
      <dgm:spPr>
        <a:prstGeom prst="rightArrow">
          <a:avLst>
            <a:gd name="adj1" fmla="val 60000"/>
            <a:gd name="adj2" fmla="val 50000"/>
          </a:avLst>
        </a:prstGeom>
      </dgm:spPr>
      <dgm:t>
        <a:bodyPr/>
        <a:lstStyle/>
        <a:p>
          <a:endParaRPr lang="tr-TR"/>
        </a:p>
      </dgm:t>
    </dgm:pt>
    <dgm:pt modelId="{A7CF5CD9-420B-4549-990B-34A7B126D60B}" type="pres">
      <dgm:prSet presAssocID="{FC1F217F-0A67-514F-8076-0D06DF9C9B22}" presName="connectorText" presStyleLbl="sibTrans2D1" presStyleIdx="1" presStyleCnt="4"/>
      <dgm:spPr/>
      <dgm:t>
        <a:bodyPr/>
        <a:lstStyle/>
        <a:p>
          <a:endParaRPr lang="tr-TR"/>
        </a:p>
      </dgm:t>
    </dgm:pt>
    <dgm:pt modelId="{DE05C47F-E3CF-114E-B194-EA0F16519457}" type="pres">
      <dgm:prSet presAssocID="{CC07CBD3-CD47-AC4D-BAB1-14162EC4637A}" presName="node" presStyleLbl="node1" presStyleIdx="2" presStyleCnt="5">
        <dgm:presLayoutVars>
          <dgm:bulletEnabled val="1"/>
        </dgm:presLayoutVars>
      </dgm:prSet>
      <dgm:spPr>
        <a:prstGeom prst="roundRect">
          <a:avLst>
            <a:gd name="adj" fmla="val 10000"/>
          </a:avLst>
        </a:prstGeom>
      </dgm:spPr>
      <dgm:t>
        <a:bodyPr/>
        <a:lstStyle/>
        <a:p>
          <a:endParaRPr lang="tr-TR"/>
        </a:p>
      </dgm:t>
    </dgm:pt>
    <dgm:pt modelId="{4879C382-70F0-394A-BCE9-3C32144D17F8}" type="pres">
      <dgm:prSet presAssocID="{A9180024-4F5B-3A43-9918-2089824BB938}" presName="sibTrans" presStyleLbl="sibTrans2D1" presStyleIdx="2" presStyleCnt="4"/>
      <dgm:spPr>
        <a:prstGeom prst="rightArrow">
          <a:avLst>
            <a:gd name="adj1" fmla="val 60000"/>
            <a:gd name="adj2" fmla="val 50000"/>
          </a:avLst>
        </a:prstGeom>
      </dgm:spPr>
      <dgm:t>
        <a:bodyPr/>
        <a:lstStyle/>
        <a:p>
          <a:endParaRPr lang="tr-TR"/>
        </a:p>
      </dgm:t>
    </dgm:pt>
    <dgm:pt modelId="{34529F72-385B-9048-AD6E-DF37C980DC19}" type="pres">
      <dgm:prSet presAssocID="{A9180024-4F5B-3A43-9918-2089824BB938}" presName="connectorText" presStyleLbl="sibTrans2D1" presStyleIdx="2" presStyleCnt="4"/>
      <dgm:spPr/>
      <dgm:t>
        <a:bodyPr/>
        <a:lstStyle/>
        <a:p>
          <a:endParaRPr lang="tr-TR"/>
        </a:p>
      </dgm:t>
    </dgm:pt>
    <dgm:pt modelId="{947D01F7-FCB8-204B-A345-5DD190738235}" type="pres">
      <dgm:prSet presAssocID="{82E49B82-3E14-294B-BA00-552CAE2176F7}" presName="node" presStyleLbl="node1" presStyleIdx="3" presStyleCnt="5">
        <dgm:presLayoutVars>
          <dgm:bulletEnabled val="1"/>
        </dgm:presLayoutVars>
      </dgm:prSet>
      <dgm:spPr>
        <a:prstGeom prst="roundRect">
          <a:avLst>
            <a:gd name="adj" fmla="val 10000"/>
          </a:avLst>
        </a:prstGeom>
      </dgm:spPr>
      <dgm:t>
        <a:bodyPr/>
        <a:lstStyle/>
        <a:p>
          <a:endParaRPr lang="tr-TR"/>
        </a:p>
      </dgm:t>
    </dgm:pt>
    <dgm:pt modelId="{F9BC3F52-1272-DA4E-B46B-D343C452D9AE}" type="pres">
      <dgm:prSet presAssocID="{96EA9AF5-1B1F-AD4F-BB37-4B4D8214DE30}" presName="sibTrans" presStyleLbl="sibTrans2D1" presStyleIdx="3" presStyleCnt="4"/>
      <dgm:spPr>
        <a:prstGeom prst="rightArrow">
          <a:avLst>
            <a:gd name="adj1" fmla="val 60000"/>
            <a:gd name="adj2" fmla="val 50000"/>
          </a:avLst>
        </a:prstGeom>
      </dgm:spPr>
      <dgm:t>
        <a:bodyPr/>
        <a:lstStyle/>
        <a:p>
          <a:endParaRPr lang="tr-TR"/>
        </a:p>
      </dgm:t>
    </dgm:pt>
    <dgm:pt modelId="{59DC11CE-A31E-5A49-9353-43D88AB4C289}" type="pres">
      <dgm:prSet presAssocID="{96EA9AF5-1B1F-AD4F-BB37-4B4D8214DE30}" presName="connectorText" presStyleLbl="sibTrans2D1" presStyleIdx="3" presStyleCnt="4"/>
      <dgm:spPr/>
      <dgm:t>
        <a:bodyPr/>
        <a:lstStyle/>
        <a:p>
          <a:endParaRPr lang="tr-TR"/>
        </a:p>
      </dgm:t>
    </dgm:pt>
    <dgm:pt modelId="{F0BDD1B3-791E-8649-900C-1F08452D9D68}" type="pres">
      <dgm:prSet presAssocID="{923DE2C9-CE36-184B-AF93-6A39E26AB1A2}" presName="node" presStyleLbl="node1" presStyleIdx="4" presStyleCnt="5">
        <dgm:presLayoutVars>
          <dgm:bulletEnabled val="1"/>
        </dgm:presLayoutVars>
      </dgm:prSet>
      <dgm:spPr>
        <a:prstGeom prst="roundRect">
          <a:avLst>
            <a:gd name="adj" fmla="val 10000"/>
          </a:avLst>
        </a:prstGeom>
      </dgm:spPr>
      <dgm:t>
        <a:bodyPr/>
        <a:lstStyle/>
        <a:p>
          <a:endParaRPr lang="tr-TR"/>
        </a:p>
      </dgm:t>
    </dgm:pt>
  </dgm:ptLst>
  <dgm:cxnLst>
    <dgm:cxn modelId="{64C37B7C-044A-CE41-B6D3-3AE4CD42437F}" srcId="{1FDBDE67-5F71-4A43-996E-8FB20D1E0E5C}" destId="{923DE2C9-CE36-184B-AF93-6A39E26AB1A2}" srcOrd="4" destOrd="0" parTransId="{6E033458-9701-AF41-81C8-6DA4372C3E8F}" sibTransId="{D6B27B47-484D-7545-910F-43FAD1805C32}"/>
    <dgm:cxn modelId="{CA5449EE-5AAB-4997-8C34-7ADEE399219E}" type="presOf" srcId="{82E49B82-3E14-294B-BA00-552CAE2176F7}" destId="{947D01F7-FCB8-204B-A345-5DD190738235}" srcOrd="0" destOrd="0" presId="urn:microsoft.com/office/officeart/2005/8/layout/process2"/>
    <dgm:cxn modelId="{5D042299-A5D1-4433-954A-031EE60BFE89}" type="presOf" srcId="{CC07CBD3-CD47-AC4D-BAB1-14162EC4637A}" destId="{DE05C47F-E3CF-114E-B194-EA0F16519457}" srcOrd="0" destOrd="0" presId="urn:microsoft.com/office/officeart/2005/8/layout/process2"/>
    <dgm:cxn modelId="{F1E51766-2116-4EFF-AB19-0F0B18A97CC4}" type="presOf" srcId="{96EA9AF5-1B1F-AD4F-BB37-4B4D8214DE30}" destId="{59DC11CE-A31E-5A49-9353-43D88AB4C289}" srcOrd="1" destOrd="0" presId="urn:microsoft.com/office/officeart/2005/8/layout/process2"/>
    <dgm:cxn modelId="{130172E6-62D6-4B48-BCE7-CA2CA2C569DE}" type="presOf" srcId="{FC1F217F-0A67-514F-8076-0D06DF9C9B22}" destId="{A7CF5CD9-420B-4549-990B-34A7B126D60B}" srcOrd="1" destOrd="0" presId="urn:microsoft.com/office/officeart/2005/8/layout/process2"/>
    <dgm:cxn modelId="{E3F48D52-9B04-4432-83F0-54120EFCFE41}" type="presOf" srcId="{96EA9AF5-1B1F-AD4F-BB37-4B4D8214DE30}" destId="{F9BC3F52-1272-DA4E-B46B-D343C452D9AE}" srcOrd="0" destOrd="0" presId="urn:microsoft.com/office/officeart/2005/8/layout/process2"/>
    <dgm:cxn modelId="{DB4B43B1-0334-574A-A4DD-F7EE2F949326}" srcId="{1FDBDE67-5F71-4A43-996E-8FB20D1E0E5C}" destId="{CC07CBD3-CD47-AC4D-BAB1-14162EC4637A}" srcOrd="2" destOrd="0" parTransId="{B380A13C-B1B7-F54F-95A2-9A848C22F2E0}" sibTransId="{A9180024-4F5B-3A43-9918-2089824BB938}"/>
    <dgm:cxn modelId="{4B2C068E-52E1-4C36-817D-75C6B28E8D62}" type="presOf" srcId="{FC1F217F-0A67-514F-8076-0D06DF9C9B22}" destId="{B6631F6B-CC67-CE49-8607-8390864F8DB4}" srcOrd="0" destOrd="0" presId="urn:microsoft.com/office/officeart/2005/8/layout/process2"/>
    <dgm:cxn modelId="{96DFF0ED-4153-47E1-A1BB-19B6ACD8605D}" type="presOf" srcId="{A9180024-4F5B-3A43-9918-2089824BB938}" destId="{34529F72-385B-9048-AD6E-DF37C980DC19}" srcOrd="1" destOrd="0" presId="urn:microsoft.com/office/officeart/2005/8/layout/process2"/>
    <dgm:cxn modelId="{EF6D8B5B-BF6B-1547-831F-566FDDEFD454}" srcId="{1FDBDE67-5F71-4A43-996E-8FB20D1E0E5C}" destId="{98CF9503-7317-7C4D-B4EF-D486766D4464}" srcOrd="0" destOrd="0" parTransId="{0399F235-6130-7B49-A24E-D15B7A078440}" sibTransId="{D03A60E3-8307-834F-8B18-B4A2EBC88A14}"/>
    <dgm:cxn modelId="{CE4288D8-2A0E-41A4-AA4A-76A195ED7756}" type="presOf" srcId="{98CF9503-7317-7C4D-B4EF-D486766D4464}" destId="{8BE8BADF-8BD6-9349-81CE-731F7F901A7B}" srcOrd="0" destOrd="0" presId="urn:microsoft.com/office/officeart/2005/8/layout/process2"/>
    <dgm:cxn modelId="{8D06ECC5-FBCD-D54C-995A-93995EE358E1}" srcId="{1FDBDE67-5F71-4A43-996E-8FB20D1E0E5C}" destId="{82E49B82-3E14-294B-BA00-552CAE2176F7}" srcOrd="3" destOrd="0" parTransId="{99D7A593-3149-3548-8627-B8B32DA02126}" sibTransId="{96EA9AF5-1B1F-AD4F-BB37-4B4D8214DE30}"/>
    <dgm:cxn modelId="{A4E4C39A-68E8-4B21-A6B6-D18BC8FC0277}" type="presOf" srcId="{D03A60E3-8307-834F-8B18-B4A2EBC88A14}" destId="{3EB76D37-4AD4-B449-BC44-9055BD501255}" srcOrd="0" destOrd="0" presId="urn:microsoft.com/office/officeart/2005/8/layout/process2"/>
    <dgm:cxn modelId="{9C994F61-BD01-4648-BEB2-D2871B462B06}" type="presOf" srcId="{923DE2C9-CE36-184B-AF93-6A39E26AB1A2}" destId="{F0BDD1B3-791E-8649-900C-1F08452D9D68}" srcOrd="0" destOrd="0" presId="urn:microsoft.com/office/officeart/2005/8/layout/process2"/>
    <dgm:cxn modelId="{548249F5-46B7-4A43-9EF5-64A7F2518876}" type="presOf" srcId="{2A755B05-9C75-4F47-B9D6-A7A2E23C94C7}" destId="{787D8F32-A9AD-3C4E-A3AF-A8C1B98DD42D}" srcOrd="0" destOrd="0" presId="urn:microsoft.com/office/officeart/2005/8/layout/process2"/>
    <dgm:cxn modelId="{F5F1958C-4B0D-EA42-9090-723BE029C5C8}" srcId="{1FDBDE67-5F71-4A43-996E-8FB20D1E0E5C}" destId="{2A755B05-9C75-4F47-B9D6-A7A2E23C94C7}" srcOrd="1" destOrd="0" parTransId="{06FFBCD7-8634-4246-AF6A-C052577D83F7}" sibTransId="{FC1F217F-0A67-514F-8076-0D06DF9C9B22}"/>
    <dgm:cxn modelId="{C35EA5B3-7D65-4C52-BE8E-3D42164C3D46}" type="presOf" srcId="{D03A60E3-8307-834F-8B18-B4A2EBC88A14}" destId="{33759DFD-2C15-944D-A66B-B2B86FB66E00}" srcOrd="1" destOrd="0" presId="urn:microsoft.com/office/officeart/2005/8/layout/process2"/>
    <dgm:cxn modelId="{50BD93E7-15B0-473F-8AFA-3751A10E4DFD}" type="presOf" srcId="{A9180024-4F5B-3A43-9918-2089824BB938}" destId="{4879C382-70F0-394A-BCE9-3C32144D17F8}" srcOrd="0" destOrd="0" presId="urn:microsoft.com/office/officeart/2005/8/layout/process2"/>
    <dgm:cxn modelId="{7C043A43-AD1F-47DB-8136-1C8B8E0B6AC2}" type="presOf" srcId="{1FDBDE67-5F71-4A43-996E-8FB20D1E0E5C}" destId="{A9CDF9DA-84BD-8A41-9479-4792FFF88830}" srcOrd="0" destOrd="0" presId="urn:microsoft.com/office/officeart/2005/8/layout/process2"/>
    <dgm:cxn modelId="{A3B34378-5A39-4C31-BBC4-B5B5C4D2C791}" type="presParOf" srcId="{A9CDF9DA-84BD-8A41-9479-4792FFF88830}" destId="{8BE8BADF-8BD6-9349-81CE-731F7F901A7B}" srcOrd="0" destOrd="0" presId="urn:microsoft.com/office/officeart/2005/8/layout/process2"/>
    <dgm:cxn modelId="{6BABBB0D-5A60-41E3-B2FC-824B33B7E349}" type="presParOf" srcId="{A9CDF9DA-84BD-8A41-9479-4792FFF88830}" destId="{3EB76D37-4AD4-B449-BC44-9055BD501255}" srcOrd="1" destOrd="0" presId="urn:microsoft.com/office/officeart/2005/8/layout/process2"/>
    <dgm:cxn modelId="{DF57078E-E068-49A9-873C-A15ED797D1EA}" type="presParOf" srcId="{3EB76D37-4AD4-B449-BC44-9055BD501255}" destId="{33759DFD-2C15-944D-A66B-B2B86FB66E00}" srcOrd="0" destOrd="0" presId="urn:microsoft.com/office/officeart/2005/8/layout/process2"/>
    <dgm:cxn modelId="{01588C74-C416-4CC2-95F8-3C209D5C08D4}" type="presParOf" srcId="{A9CDF9DA-84BD-8A41-9479-4792FFF88830}" destId="{787D8F32-A9AD-3C4E-A3AF-A8C1B98DD42D}" srcOrd="2" destOrd="0" presId="urn:microsoft.com/office/officeart/2005/8/layout/process2"/>
    <dgm:cxn modelId="{43C7A319-AA5F-4D39-9A73-BAC964F487DC}" type="presParOf" srcId="{A9CDF9DA-84BD-8A41-9479-4792FFF88830}" destId="{B6631F6B-CC67-CE49-8607-8390864F8DB4}" srcOrd="3" destOrd="0" presId="urn:microsoft.com/office/officeart/2005/8/layout/process2"/>
    <dgm:cxn modelId="{7037119A-0EAD-4DA8-A8E4-A51646F2AAF3}" type="presParOf" srcId="{B6631F6B-CC67-CE49-8607-8390864F8DB4}" destId="{A7CF5CD9-420B-4549-990B-34A7B126D60B}" srcOrd="0" destOrd="0" presId="urn:microsoft.com/office/officeart/2005/8/layout/process2"/>
    <dgm:cxn modelId="{8C8424BF-5279-4092-A4C4-5494F0B5C38F}" type="presParOf" srcId="{A9CDF9DA-84BD-8A41-9479-4792FFF88830}" destId="{DE05C47F-E3CF-114E-B194-EA0F16519457}" srcOrd="4" destOrd="0" presId="urn:microsoft.com/office/officeart/2005/8/layout/process2"/>
    <dgm:cxn modelId="{71CC3E22-EA69-41C2-805B-8522E46B23CF}" type="presParOf" srcId="{A9CDF9DA-84BD-8A41-9479-4792FFF88830}" destId="{4879C382-70F0-394A-BCE9-3C32144D17F8}" srcOrd="5" destOrd="0" presId="urn:microsoft.com/office/officeart/2005/8/layout/process2"/>
    <dgm:cxn modelId="{A6805719-C6F0-4139-BB0B-5B7AD0B50E1E}" type="presParOf" srcId="{4879C382-70F0-394A-BCE9-3C32144D17F8}" destId="{34529F72-385B-9048-AD6E-DF37C980DC19}" srcOrd="0" destOrd="0" presId="urn:microsoft.com/office/officeart/2005/8/layout/process2"/>
    <dgm:cxn modelId="{14BBAF81-A6E5-4C68-B915-E0EAC3F6C09C}" type="presParOf" srcId="{A9CDF9DA-84BD-8A41-9479-4792FFF88830}" destId="{947D01F7-FCB8-204B-A345-5DD190738235}" srcOrd="6" destOrd="0" presId="urn:microsoft.com/office/officeart/2005/8/layout/process2"/>
    <dgm:cxn modelId="{46527018-5B54-451A-B56E-F19721846D1E}" type="presParOf" srcId="{A9CDF9DA-84BD-8A41-9479-4792FFF88830}" destId="{F9BC3F52-1272-DA4E-B46B-D343C452D9AE}" srcOrd="7" destOrd="0" presId="urn:microsoft.com/office/officeart/2005/8/layout/process2"/>
    <dgm:cxn modelId="{04A1B253-6B7E-425D-8D59-0B689D2848DC}" type="presParOf" srcId="{F9BC3F52-1272-DA4E-B46B-D343C452D9AE}" destId="{59DC11CE-A31E-5A49-9353-43D88AB4C289}" srcOrd="0" destOrd="0" presId="urn:microsoft.com/office/officeart/2005/8/layout/process2"/>
    <dgm:cxn modelId="{722CB6E0-815B-4109-AD4B-65B8B5731131}" type="presParOf" srcId="{A9CDF9DA-84BD-8A41-9479-4792FFF88830}" destId="{F0BDD1B3-791E-8649-900C-1F08452D9D68}"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EFE1138-1881-47EC-9751-66A412957E16}" type="doc">
      <dgm:prSet loTypeId="urn:microsoft.com/office/officeart/2005/8/layout/radial6" loCatId="cycle" qsTypeId="urn:microsoft.com/office/officeart/2005/8/quickstyle/simple5" qsCatId="simple" csTypeId="urn:microsoft.com/office/officeart/2005/8/colors/accent2_2" csCatId="accent2" phldr="1"/>
      <dgm:spPr/>
      <dgm:t>
        <a:bodyPr/>
        <a:lstStyle/>
        <a:p>
          <a:endParaRPr lang="tr-TR"/>
        </a:p>
      </dgm:t>
    </dgm:pt>
    <dgm:pt modelId="{F0333A68-DDB4-4F97-ADE0-CEB46FDA7132}">
      <dgm:prSet phldrT="[Metin]"/>
      <dgm:spPr>
        <a:xfrm>
          <a:off x="2926228" y="2239660"/>
          <a:ext cx="2508323" cy="1855440"/>
        </a:xfrm>
        <a:solidFill>
          <a:srgbClr val="FC2702"/>
        </a:solidFill>
        <a:ln>
          <a:noFill/>
        </a:ln>
        <a:effectLst>
          <a:outerShdw blurRad="57150" dist="19050" dir="5400000" algn="ctr" rotWithShape="0">
            <a:srgbClr val="000000">
              <a:alpha val="63000"/>
            </a:srgbClr>
          </a:outerShdw>
        </a:effectLst>
      </dgm:spPr>
      <dgm:t>
        <a:bodyPr/>
        <a:lstStyle/>
        <a:p>
          <a:r>
            <a:rPr lang="tr-TR" dirty="0" smtClean="0">
              <a:solidFill>
                <a:sysClr val="window" lastClr="FFFFFF"/>
              </a:solidFill>
              <a:latin typeface="Calibri" panose="020F0502020204030204"/>
              <a:ea typeface=""/>
              <a:cs typeface=""/>
            </a:rPr>
            <a:t>TEHLİKELİ ATIKLAR</a:t>
          </a:r>
        </a:p>
      </dgm:t>
    </dgm:pt>
    <dgm:pt modelId="{8679319A-3977-4981-876D-47A9A5E7C706}" type="parTrans" cxnId="{8B81226F-A6A1-4F94-BEDD-BB4DA10320E6}">
      <dgm:prSet/>
      <dgm:spPr/>
      <dgm:t>
        <a:bodyPr/>
        <a:lstStyle/>
        <a:p>
          <a:endParaRPr lang="tr-TR"/>
        </a:p>
      </dgm:t>
    </dgm:pt>
    <dgm:pt modelId="{0EFED13C-625E-4A72-B92E-49FED5E808CD}" type="sibTrans" cxnId="{8B81226F-A6A1-4F94-BEDD-BB4DA10320E6}">
      <dgm:prSet/>
      <dgm:spPr/>
      <dgm:t>
        <a:bodyPr/>
        <a:lstStyle/>
        <a:p>
          <a:endParaRPr lang="tr-TR"/>
        </a:p>
      </dgm:t>
    </dgm:pt>
    <dgm:pt modelId="{183BED58-0237-4571-9287-BA39A2B0A75D}">
      <dgm:prSet phldrT="[Metin]" custT="1"/>
      <dgm:spPr>
        <a:xfrm>
          <a:off x="3471857" y="25068"/>
          <a:ext cx="1297576" cy="687742"/>
        </a:xfrm>
        <a:solidFill>
          <a:srgbClr val="FC2702"/>
        </a:solidFill>
        <a:ln>
          <a:noFill/>
        </a:ln>
        <a:effectLst>
          <a:outerShdw blurRad="57150" dist="19050" dir="5400000" algn="ctr" rotWithShape="0">
            <a:srgbClr val="000000">
              <a:alpha val="63000"/>
            </a:srgbClr>
          </a:outerShdw>
        </a:effectLst>
      </dgm:spPr>
      <dgm:t>
        <a:bodyPr/>
        <a:lstStyle/>
        <a:p>
          <a:r>
            <a:rPr lang="tr-TR" sz="1800" dirty="0" smtClean="0">
              <a:solidFill>
                <a:sysClr val="window" lastClr="FFFFFF"/>
              </a:solidFill>
              <a:latin typeface="Calibri" panose="020F0502020204030204"/>
              <a:ea typeface=""/>
              <a:cs typeface=""/>
            </a:rPr>
            <a:t>Atık Yağ</a:t>
          </a:r>
          <a:endParaRPr lang="tr-TR" sz="1800" dirty="0">
            <a:solidFill>
              <a:sysClr val="window" lastClr="FFFFFF"/>
            </a:solidFill>
            <a:latin typeface="Calibri" panose="020F0502020204030204"/>
            <a:ea typeface=""/>
            <a:cs typeface=""/>
          </a:endParaRPr>
        </a:p>
      </dgm:t>
    </dgm:pt>
    <dgm:pt modelId="{537FD14C-0A47-41D9-994A-03DAE32CA30D}" type="parTrans" cxnId="{A43695FA-F0AB-4D0B-B386-A97D155AEF42}">
      <dgm:prSet/>
      <dgm:spPr/>
      <dgm:t>
        <a:bodyPr/>
        <a:lstStyle/>
        <a:p>
          <a:endParaRPr lang="tr-TR"/>
        </a:p>
      </dgm:t>
    </dgm:pt>
    <dgm:pt modelId="{A031B0F8-A364-4038-9DBA-A3ADCBEAFEF9}" type="sibTrans" cxnId="{A43695FA-F0AB-4D0B-B386-A97D155AEF42}">
      <dgm:prSet/>
      <dgm:spPr>
        <a:xfrm>
          <a:off x="1850795" y="284503"/>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AE8F159F-F62B-48A2-B7B9-5A9FE0DCD088}">
      <dgm:prSet phldrT="[Metin]" custT="1"/>
      <dgm:spPr>
        <a:xfrm>
          <a:off x="6032106" y="1743415"/>
          <a:ext cx="1511719" cy="687742"/>
        </a:xfrm>
        <a:solidFill>
          <a:srgbClr val="FC2702"/>
        </a:solidFill>
        <a:ln>
          <a:noFill/>
        </a:ln>
        <a:effectLst>
          <a:outerShdw blurRad="57150" dist="19050" dir="5400000" algn="ctr" rotWithShape="0">
            <a:srgbClr val="000000">
              <a:alpha val="63000"/>
            </a:srgbClr>
          </a:outerShdw>
        </a:effectLst>
      </dgm:spPr>
      <dgm:t>
        <a:bodyPr/>
        <a:lstStyle/>
        <a:p>
          <a:r>
            <a:rPr lang="tr-TR" sz="1800" dirty="0" smtClean="0">
              <a:solidFill>
                <a:sysClr val="window" lastClr="FFFFFF"/>
              </a:solidFill>
              <a:latin typeface="Calibri" panose="020F0502020204030204"/>
              <a:ea typeface=""/>
              <a:cs typeface=""/>
            </a:rPr>
            <a:t>Tıbbi atık</a:t>
          </a:r>
          <a:endParaRPr lang="tr-TR" sz="1800" dirty="0">
            <a:solidFill>
              <a:sysClr val="window" lastClr="FFFFFF"/>
            </a:solidFill>
            <a:latin typeface="Calibri" panose="020F0502020204030204"/>
            <a:ea typeface=""/>
            <a:cs typeface=""/>
          </a:endParaRPr>
        </a:p>
      </dgm:t>
    </dgm:pt>
    <dgm:pt modelId="{C1452527-917A-4A10-8D99-3FD418CE389B}" type="parTrans" cxnId="{D233DA46-4C01-4064-AB9B-184781085937}">
      <dgm:prSet/>
      <dgm:spPr/>
      <dgm:t>
        <a:bodyPr/>
        <a:lstStyle/>
        <a:p>
          <a:endParaRPr lang="tr-TR"/>
        </a:p>
      </dgm:t>
    </dgm:pt>
    <dgm:pt modelId="{8AADF859-C95A-4DE5-BE57-B8054E9581CB}" type="sibTrans" cxnId="{D233DA46-4C01-4064-AB9B-184781085937}">
      <dgm:prSet/>
      <dgm:spPr>
        <a:xfrm>
          <a:off x="1287392" y="202161"/>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79D14929-08F5-476B-8CE1-7E1344FA400F}">
      <dgm:prSet phldrT="[Metin]" custT="1"/>
      <dgm:spPr>
        <a:xfrm>
          <a:off x="6196190" y="2739724"/>
          <a:ext cx="1521182" cy="687742"/>
        </a:xfrm>
        <a:solidFill>
          <a:srgbClr val="FC2702"/>
        </a:solidFill>
        <a:ln>
          <a:noFill/>
        </a:ln>
        <a:effectLst>
          <a:outerShdw blurRad="57150" dist="19050" dir="5400000" algn="ctr" rotWithShape="0">
            <a:srgbClr val="000000">
              <a:alpha val="63000"/>
            </a:srgbClr>
          </a:outerShdw>
        </a:effectLst>
      </dgm:spPr>
      <dgm:t>
        <a:bodyPr/>
        <a:lstStyle/>
        <a:p>
          <a:r>
            <a:rPr lang="tr-TR" sz="1800" dirty="0" smtClean="0">
              <a:solidFill>
                <a:sysClr val="window" lastClr="FFFFFF"/>
              </a:solidFill>
              <a:latin typeface="Calibri" panose="020F0502020204030204"/>
              <a:ea typeface=""/>
              <a:cs typeface=""/>
            </a:rPr>
            <a:t>Tıbbi Kesici delici</a:t>
          </a:r>
          <a:endParaRPr lang="tr-TR" sz="1800" dirty="0">
            <a:solidFill>
              <a:sysClr val="window" lastClr="FFFFFF"/>
            </a:solidFill>
            <a:latin typeface="Calibri" panose="020F0502020204030204"/>
            <a:ea typeface=""/>
            <a:cs typeface=""/>
          </a:endParaRPr>
        </a:p>
      </dgm:t>
    </dgm:pt>
    <dgm:pt modelId="{1FFEA26F-198E-43EC-B3CE-E7160EFACE35}" type="parTrans" cxnId="{AA750E08-FE11-4F18-87A5-3DDDD284F8E8}">
      <dgm:prSet/>
      <dgm:spPr/>
      <dgm:t>
        <a:bodyPr/>
        <a:lstStyle/>
        <a:p>
          <a:endParaRPr lang="tr-TR"/>
        </a:p>
      </dgm:t>
    </dgm:pt>
    <dgm:pt modelId="{FD9782FA-A0CF-4E24-AE53-38B12BCD769C}" type="sibTrans" cxnId="{AA750E08-FE11-4F18-87A5-3DDDD284F8E8}">
      <dgm:prSet/>
      <dgm:spPr>
        <a:xfrm>
          <a:off x="1297404" y="-3560"/>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61FF4A3E-55AD-4311-8F3F-4967445BF688}">
      <dgm:prSet phldrT="[Metin]" custT="1"/>
      <dgm:spPr>
        <a:xfrm>
          <a:off x="5614990" y="4454231"/>
          <a:ext cx="1518858" cy="687742"/>
        </a:xfrm>
        <a:solidFill>
          <a:srgbClr val="FC2702"/>
        </a:solidFill>
        <a:ln>
          <a:noFill/>
        </a:ln>
        <a:effectLst>
          <a:outerShdw blurRad="57150" dist="19050" dir="5400000" algn="ctr" rotWithShape="0">
            <a:srgbClr val="000000">
              <a:alpha val="63000"/>
            </a:srgbClr>
          </a:outerShdw>
        </a:effectLst>
      </dgm:spPr>
      <dgm:t>
        <a:bodyPr/>
        <a:lstStyle/>
        <a:p>
          <a:r>
            <a:rPr lang="tr-TR" sz="1800" dirty="0" smtClean="0">
              <a:solidFill>
                <a:sysClr val="window" lastClr="FFFFFF"/>
              </a:solidFill>
              <a:latin typeface="Calibri" panose="020F0502020204030204"/>
              <a:ea typeface=""/>
              <a:cs typeface=""/>
            </a:rPr>
            <a:t>Atık İlaç</a:t>
          </a:r>
          <a:endParaRPr lang="tr-TR" sz="1800" dirty="0">
            <a:solidFill>
              <a:sysClr val="window" lastClr="FFFFFF"/>
            </a:solidFill>
            <a:latin typeface="Calibri" panose="020F0502020204030204"/>
            <a:ea typeface=""/>
            <a:cs typeface=""/>
          </a:endParaRPr>
        </a:p>
      </dgm:t>
    </dgm:pt>
    <dgm:pt modelId="{B390C13E-5FE8-425E-BF12-7293D22E6099}" type="parTrans" cxnId="{D3B3CC09-81DF-4127-85C8-2CCF160533D2}">
      <dgm:prSet/>
      <dgm:spPr/>
      <dgm:t>
        <a:bodyPr/>
        <a:lstStyle/>
        <a:p>
          <a:endParaRPr lang="tr-TR"/>
        </a:p>
      </dgm:t>
    </dgm:pt>
    <dgm:pt modelId="{E31004F3-D437-44E2-9E8D-6E8590554A79}" type="sibTrans" cxnId="{D3B3CC09-81DF-4127-85C8-2CCF160533D2}">
      <dgm:prSet/>
      <dgm:spPr>
        <a:xfrm>
          <a:off x="989325" y="716000"/>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4EE4A724-BEF6-4668-BB49-AC679A6E339C}">
      <dgm:prSet phldrT="[Metin]" custT="1"/>
      <dgm:spPr>
        <a:xfrm>
          <a:off x="257154" y="2668286"/>
          <a:ext cx="1783542" cy="667708"/>
        </a:xfrm>
        <a:solidFill>
          <a:srgbClr val="FC2702"/>
        </a:solidFill>
        <a:ln>
          <a:noFill/>
        </a:ln>
        <a:effectLst>
          <a:outerShdw blurRad="57150" dist="19050" dir="5400000" algn="ctr" rotWithShape="0">
            <a:srgbClr val="000000">
              <a:alpha val="63000"/>
            </a:srgbClr>
          </a:outerShdw>
        </a:effectLst>
      </dgm:spPr>
      <dgm:t>
        <a:bodyPr/>
        <a:lstStyle/>
        <a:p>
          <a:r>
            <a:rPr lang="tr-TR" sz="1800" dirty="0" smtClean="0">
              <a:solidFill>
                <a:sysClr val="window" lastClr="FFFFFF"/>
              </a:solidFill>
              <a:latin typeface="Calibri" panose="020F0502020204030204"/>
              <a:ea typeface=""/>
              <a:cs typeface=""/>
            </a:rPr>
            <a:t>Bilişim ve Telek.</a:t>
          </a:r>
          <a:endParaRPr lang="tr-TR" sz="1800" dirty="0">
            <a:solidFill>
              <a:sysClr val="window" lastClr="FFFFFF"/>
            </a:solidFill>
            <a:latin typeface="Calibri" panose="020F0502020204030204"/>
            <a:ea typeface=""/>
            <a:cs typeface=""/>
          </a:endParaRPr>
        </a:p>
      </dgm:t>
    </dgm:pt>
    <dgm:pt modelId="{3EB5EC29-C794-4BAA-914A-7B7E0AEA3C75}" type="parTrans" cxnId="{49DEFA3C-E050-4B16-9CB3-1E97A9C2ABB0}">
      <dgm:prSet/>
      <dgm:spPr/>
      <dgm:t>
        <a:bodyPr/>
        <a:lstStyle/>
        <a:p>
          <a:endParaRPr lang="tr-TR"/>
        </a:p>
      </dgm:t>
    </dgm:pt>
    <dgm:pt modelId="{28098452-610D-4874-B798-468BED3EECBF}" type="sibTrans" cxnId="{49DEFA3C-E050-4B16-9CB3-1E97A9C2ABB0}">
      <dgm:prSet/>
      <dgm:spPr>
        <a:xfrm>
          <a:off x="1085889" y="618220"/>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3B085B40-68F5-4CDE-8B9E-4D6A60095573}">
      <dgm:prSet phldrT="[Metin]" custT="1"/>
      <dgm:spPr>
        <a:xfrm>
          <a:off x="614325" y="1811024"/>
          <a:ext cx="1638030" cy="687742"/>
        </a:xfrm>
        <a:solidFill>
          <a:srgbClr val="FC2702"/>
        </a:solidFill>
        <a:ln>
          <a:noFill/>
        </a:ln>
        <a:effectLst>
          <a:outerShdw blurRad="57150" dist="19050" dir="5400000" algn="ctr" rotWithShape="0">
            <a:srgbClr val="000000">
              <a:alpha val="63000"/>
            </a:srgbClr>
          </a:outerShdw>
        </a:effectLst>
      </dgm:spPr>
      <dgm:t>
        <a:bodyPr/>
        <a:lstStyle/>
        <a:p>
          <a:r>
            <a:rPr lang="tr-TR" sz="1800" dirty="0" smtClean="0">
              <a:solidFill>
                <a:sysClr val="window" lastClr="FFFFFF"/>
              </a:solidFill>
              <a:latin typeface="Calibri" panose="020F0502020204030204"/>
              <a:ea typeface=""/>
              <a:cs typeface=""/>
            </a:rPr>
            <a:t>Pil ve akü</a:t>
          </a:r>
          <a:endParaRPr lang="tr-TR" sz="1800" dirty="0">
            <a:solidFill>
              <a:sysClr val="window" lastClr="FFFFFF"/>
            </a:solidFill>
            <a:latin typeface="Calibri" panose="020F0502020204030204"/>
            <a:ea typeface=""/>
            <a:cs typeface=""/>
          </a:endParaRPr>
        </a:p>
      </dgm:t>
    </dgm:pt>
    <dgm:pt modelId="{11BBAFF3-A4EC-4A4E-BC6C-83DA0BCBF9BF}" type="parTrans" cxnId="{F1AE197A-68DB-43B0-B295-13F516F0500D}">
      <dgm:prSet/>
      <dgm:spPr/>
      <dgm:t>
        <a:bodyPr/>
        <a:lstStyle/>
        <a:p>
          <a:endParaRPr lang="tr-TR"/>
        </a:p>
      </dgm:t>
    </dgm:pt>
    <dgm:pt modelId="{159DB251-FCA8-4E06-8DF7-BB105EC505FC}" type="sibTrans" cxnId="{F1AE197A-68DB-43B0-B295-13F516F0500D}">
      <dgm:prSet/>
      <dgm:spPr>
        <a:xfrm>
          <a:off x="1339537" y="-71815"/>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029A274B-743F-4704-ADCA-BF30C9F5E533}">
      <dgm:prSet phldrT="[Metin]" custT="1"/>
      <dgm:spPr>
        <a:xfrm>
          <a:off x="1042963" y="882335"/>
          <a:ext cx="1568960" cy="687742"/>
        </a:xfrm>
        <a:solidFill>
          <a:srgbClr val="FC2702"/>
        </a:solidFill>
        <a:ln>
          <a:noFill/>
        </a:ln>
        <a:effectLst>
          <a:outerShdw blurRad="57150" dist="19050" dir="5400000" algn="ctr" rotWithShape="0">
            <a:srgbClr val="000000">
              <a:alpha val="63000"/>
            </a:srgbClr>
          </a:outerShdw>
        </a:effectLst>
      </dgm:spPr>
      <dgm:t>
        <a:bodyPr/>
        <a:lstStyle/>
        <a:p>
          <a:r>
            <a:rPr lang="tr-TR" sz="1800" dirty="0" smtClean="0">
              <a:solidFill>
                <a:sysClr val="window" lastClr="FFFFFF"/>
              </a:solidFill>
              <a:latin typeface="Calibri" panose="020F0502020204030204"/>
              <a:ea typeface=""/>
              <a:cs typeface=""/>
            </a:rPr>
            <a:t>Kartuş, toner</a:t>
          </a:r>
          <a:endParaRPr lang="tr-TR" sz="1800" dirty="0">
            <a:solidFill>
              <a:sysClr val="window" lastClr="FFFFFF"/>
            </a:solidFill>
            <a:latin typeface="Calibri" panose="020F0502020204030204"/>
            <a:ea typeface=""/>
            <a:cs typeface=""/>
          </a:endParaRPr>
        </a:p>
      </dgm:t>
    </dgm:pt>
    <dgm:pt modelId="{3FF482B0-807E-43FF-8425-5470A51A2C88}" type="parTrans" cxnId="{6319E7D6-BE31-4DDD-952B-55DB1B7E9986}">
      <dgm:prSet/>
      <dgm:spPr/>
      <dgm:t>
        <a:bodyPr/>
        <a:lstStyle/>
        <a:p>
          <a:endParaRPr lang="tr-TR"/>
        </a:p>
      </dgm:t>
    </dgm:pt>
    <dgm:pt modelId="{AAC5451A-AA2B-4979-87E4-D4CDB362B111}" type="sibTrans" cxnId="{6319E7D6-BE31-4DDD-952B-55DB1B7E9986}">
      <dgm:prSet/>
      <dgm:spPr>
        <a:xfrm>
          <a:off x="1156529" y="176227"/>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2237CE31-6C74-436B-A19F-C5679BB199A7}">
      <dgm:prSet phldrT="[Metin]" custT="1"/>
      <dgm:spPr>
        <a:xfrm>
          <a:off x="3543297" y="5525816"/>
          <a:ext cx="1296380" cy="691627"/>
        </a:xfrm>
        <a:solidFill>
          <a:srgbClr val="FC2702"/>
        </a:solidFill>
        <a:ln>
          <a:noFill/>
        </a:ln>
        <a:effectLst>
          <a:outerShdw blurRad="57150" dist="19050" dir="5400000" algn="ctr" rotWithShape="0">
            <a:srgbClr val="000000">
              <a:alpha val="63000"/>
            </a:srgbClr>
          </a:outerShdw>
        </a:effectLst>
      </dgm:spPr>
      <dgm:t>
        <a:bodyPr/>
        <a:lstStyle/>
        <a:p>
          <a:r>
            <a:rPr lang="tr-TR" sz="1800" dirty="0" smtClean="0">
              <a:solidFill>
                <a:sysClr val="window" lastClr="FFFFFF"/>
              </a:solidFill>
              <a:latin typeface="Calibri" panose="020F0502020204030204"/>
              <a:ea typeface=""/>
              <a:cs typeface=""/>
            </a:rPr>
            <a:t>Ev aletleri</a:t>
          </a:r>
          <a:endParaRPr lang="tr-TR" sz="1800" dirty="0">
            <a:solidFill>
              <a:sysClr val="window" lastClr="FFFFFF"/>
            </a:solidFill>
            <a:latin typeface="Calibri" panose="020F0502020204030204"/>
            <a:ea typeface=""/>
            <a:cs typeface=""/>
          </a:endParaRPr>
        </a:p>
      </dgm:t>
    </dgm:pt>
    <dgm:pt modelId="{234B2058-091E-4665-9293-71556298A068}" type="parTrans" cxnId="{6A15426B-0C03-457A-BA8D-06222F9F2692}">
      <dgm:prSet/>
      <dgm:spPr/>
      <dgm:t>
        <a:bodyPr/>
        <a:lstStyle/>
        <a:p>
          <a:endParaRPr lang="tr-TR"/>
        </a:p>
      </dgm:t>
    </dgm:pt>
    <dgm:pt modelId="{6902AD4E-541D-4BD1-904A-99C3AB539DDE}" type="sibTrans" cxnId="{6A15426B-0C03-457A-BA8D-06222F9F2692}">
      <dgm:prSet/>
      <dgm:spPr>
        <a:xfrm>
          <a:off x="1036212" y="218898"/>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7CD31E02-917F-4CF3-AFA4-4A8F033E3E89}">
      <dgm:prSet phldrT="[Metin]" custT="1"/>
      <dgm:spPr>
        <a:xfrm>
          <a:off x="4900625" y="5311503"/>
          <a:ext cx="1660567" cy="687742"/>
        </a:xfrm>
        <a:solidFill>
          <a:srgbClr val="FC2702"/>
        </a:solidFill>
        <a:ln>
          <a:noFill/>
        </a:ln>
        <a:effectLst>
          <a:outerShdw blurRad="57150" dist="19050" dir="5400000" algn="ctr" rotWithShape="0">
            <a:srgbClr val="000000">
              <a:alpha val="63000"/>
            </a:srgbClr>
          </a:outerShdw>
        </a:effectLst>
      </dgm:spPr>
      <dgm:t>
        <a:bodyPr/>
        <a:lstStyle/>
        <a:p>
          <a:r>
            <a:rPr lang="tr-TR" sz="1800" dirty="0" err="1" smtClean="0">
              <a:solidFill>
                <a:sysClr val="window" lastClr="FFFFFF"/>
              </a:solidFill>
              <a:latin typeface="Calibri" panose="020F0502020204030204"/>
              <a:ea typeface=""/>
              <a:cs typeface=""/>
            </a:rPr>
            <a:t>Kontamine</a:t>
          </a:r>
          <a:r>
            <a:rPr lang="tr-TR" sz="1800" dirty="0" smtClean="0">
              <a:solidFill>
                <a:sysClr val="window" lastClr="FFFFFF"/>
              </a:solidFill>
              <a:latin typeface="Calibri" panose="020F0502020204030204"/>
              <a:ea typeface=""/>
              <a:cs typeface=""/>
            </a:rPr>
            <a:t> ambalaj</a:t>
          </a:r>
          <a:endParaRPr lang="tr-TR" sz="1800" dirty="0">
            <a:solidFill>
              <a:sysClr val="window" lastClr="FFFFFF"/>
            </a:solidFill>
            <a:latin typeface="Calibri" panose="020F0502020204030204"/>
            <a:ea typeface=""/>
            <a:cs typeface=""/>
          </a:endParaRPr>
        </a:p>
      </dgm:t>
    </dgm:pt>
    <dgm:pt modelId="{C5A10949-9188-4DA5-A1BE-D989E7B59FDE}" type="parTrans" cxnId="{6AB1A793-04B8-4C77-AEAB-05B8C282E241}">
      <dgm:prSet/>
      <dgm:spPr/>
      <dgm:t>
        <a:bodyPr/>
        <a:lstStyle/>
        <a:p>
          <a:endParaRPr lang="tr-TR"/>
        </a:p>
      </dgm:t>
    </dgm:pt>
    <dgm:pt modelId="{750323B9-3271-4443-9AC5-7FE2E9740957}" type="sibTrans" cxnId="{6AB1A793-04B8-4C77-AEAB-05B8C282E241}">
      <dgm:prSet/>
      <dgm:spPr>
        <a:xfrm>
          <a:off x="1736567" y="229423"/>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11A1B73D-57AB-42B2-A311-150AC04621F5}">
      <dgm:prSet phldrT="[Metin]" custT="1"/>
      <dgm:spPr>
        <a:xfrm>
          <a:off x="368812" y="3568526"/>
          <a:ext cx="1682753" cy="687742"/>
        </a:xfrm>
        <a:solidFill>
          <a:srgbClr val="FC2702"/>
        </a:solidFill>
        <a:ln>
          <a:noFill/>
        </a:ln>
        <a:effectLst>
          <a:outerShdw blurRad="57150" dist="19050" dir="5400000" algn="ctr" rotWithShape="0">
            <a:srgbClr val="000000">
              <a:alpha val="63000"/>
            </a:srgbClr>
          </a:outerShdw>
        </a:effectLst>
      </dgm:spPr>
      <dgm:t>
        <a:bodyPr/>
        <a:lstStyle/>
        <a:p>
          <a:r>
            <a:rPr lang="tr-TR" sz="1800" dirty="0" smtClean="0">
              <a:solidFill>
                <a:sysClr val="window" lastClr="FFFFFF"/>
              </a:solidFill>
              <a:latin typeface="Calibri" panose="020F0502020204030204"/>
              <a:ea typeface=""/>
              <a:cs typeface=""/>
            </a:rPr>
            <a:t>Basınçlı Kaplar</a:t>
          </a:r>
          <a:endParaRPr lang="tr-TR" sz="1800" dirty="0">
            <a:solidFill>
              <a:sysClr val="window" lastClr="FFFFFF"/>
            </a:solidFill>
            <a:latin typeface="Calibri" panose="020F0502020204030204"/>
            <a:ea typeface=""/>
            <a:cs typeface=""/>
          </a:endParaRPr>
        </a:p>
      </dgm:t>
    </dgm:pt>
    <dgm:pt modelId="{0BB90F8F-35CA-4F43-86C4-A111E96BC496}" type="parTrans" cxnId="{48025280-68C7-4461-9A6D-6011A065D4D2}">
      <dgm:prSet/>
      <dgm:spPr/>
      <dgm:t>
        <a:bodyPr/>
        <a:lstStyle/>
        <a:p>
          <a:endParaRPr lang="tr-TR"/>
        </a:p>
      </dgm:t>
    </dgm:pt>
    <dgm:pt modelId="{63A2BFD0-90C7-4E3B-9362-D08094F7377C}" type="sibTrans" cxnId="{48025280-68C7-4461-9A6D-6011A065D4D2}">
      <dgm:prSet/>
      <dgm:spPr>
        <a:xfrm>
          <a:off x="1111406" y="423054"/>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C472F60F-BFA1-4AB9-B083-CB669E833B89}">
      <dgm:prSet phldrT="[Metin]" custT="1"/>
      <dgm:spPr>
        <a:xfrm>
          <a:off x="1900223" y="239395"/>
          <a:ext cx="1530267" cy="598163"/>
        </a:xfrm>
        <a:solidFill>
          <a:srgbClr val="FC2702"/>
        </a:solidFill>
        <a:ln>
          <a:noFill/>
        </a:ln>
        <a:effectLst>
          <a:outerShdw blurRad="57150" dist="19050" dir="5400000" algn="ctr" rotWithShape="0">
            <a:srgbClr val="000000">
              <a:alpha val="63000"/>
            </a:srgbClr>
          </a:outerShdw>
        </a:effectLst>
      </dgm:spPr>
      <dgm:t>
        <a:bodyPr/>
        <a:lstStyle/>
        <a:p>
          <a:r>
            <a:rPr lang="tr-TR" sz="1800" dirty="0" smtClean="0">
              <a:solidFill>
                <a:sysClr val="window" lastClr="FFFFFF"/>
              </a:solidFill>
              <a:latin typeface="Calibri" panose="020F0502020204030204"/>
              <a:ea typeface=""/>
              <a:cs typeface=""/>
            </a:rPr>
            <a:t>Yağ Filtreleri</a:t>
          </a:r>
          <a:endParaRPr lang="tr-TR" sz="1800" dirty="0">
            <a:solidFill>
              <a:sysClr val="window" lastClr="FFFFFF"/>
            </a:solidFill>
            <a:latin typeface="Calibri" panose="020F0502020204030204"/>
            <a:ea typeface=""/>
            <a:cs typeface=""/>
          </a:endParaRPr>
        </a:p>
      </dgm:t>
    </dgm:pt>
    <dgm:pt modelId="{294D16E2-58D9-4B22-B339-8C6BC043E46B}" type="parTrans" cxnId="{3D5563BF-0A39-4F12-8055-0CDBAA9079CD}">
      <dgm:prSet/>
      <dgm:spPr/>
      <dgm:t>
        <a:bodyPr/>
        <a:lstStyle/>
        <a:p>
          <a:endParaRPr lang="tr-TR"/>
        </a:p>
      </dgm:t>
    </dgm:pt>
    <dgm:pt modelId="{F2C53B64-C39D-46CE-B9B3-93DCF88E0C21}" type="sibTrans" cxnId="{3D5563BF-0A39-4F12-8055-0CDBAA9079CD}">
      <dgm:prSet/>
      <dgm:spPr>
        <a:xfrm>
          <a:off x="861226" y="313912"/>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FAAF75B7-1DEA-4343-A27D-E758333F0C74}">
      <dgm:prSet phldrT="[Metin]" custT="1"/>
      <dgm:spPr>
        <a:xfrm>
          <a:off x="5472131" y="953768"/>
          <a:ext cx="1574028" cy="687742"/>
        </a:xfrm>
        <a:solidFill>
          <a:srgbClr val="FC2702"/>
        </a:solidFill>
        <a:ln>
          <a:noFill/>
        </a:ln>
        <a:effectLst>
          <a:outerShdw blurRad="57150" dist="19050" dir="5400000" algn="ctr" rotWithShape="0">
            <a:srgbClr val="000000">
              <a:alpha val="63000"/>
            </a:srgbClr>
          </a:outerShdw>
        </a:effectLst>
      </dgm:spPr>
      <dgm:t>
        <a:bodyPr/>
        <a:lstStyle/>
        <a:p>
          <a:r>
            <a:rPr lang="tr-TR" sz="1800" dirty="0" smtClean="0">
              <a:solidFill>
                <a:sysClr val="window" lastClr="FFFFFF"/>
              </a:solidFill>
              <a:latin typeface="Calibri" panose="020F0502020204030204"/>
              <a:ea typeface=""/>
              <a:cs typeface=""/>
            </a:rPr>
            <a:t>Bitkisel atık yağ</a:t>
          </a:r>
          <a:endParaRPr lang="tr-TR" sz="1800" dirty="0">
            <a:solidFill>
              <a:sysClr val="window" lastClr="FFFFFF"/>
            </a:solidFill>
            <a:latin typeface="Calibri" panose="020F0502020204030204"/>
            <a:ea typeface=""/>
            <a:cs typeface=""/>
          </a:endParaRPr>
        </a:p>
      </dgm:t>
    </dgm:pt>
    <dgm:pt modelId="{B21418BE-EDD0-4937-AA5A-CD4E607591A8}" type="parTrans" cxnId="{F7A78550-2ECD-438F-BCBE-E3A22CCC2CEE}">
      <dgm:prSet/>
      <dgm:spPr/>
      <dgm:t>
        <a:bodyPr/>
        <a:lstStyle/>
        <a:p>
          <a:endParaRPr lang="tr-TR"/>
        </a:p>
      </dgm:t>
    </dgm:pt>
    <dgm:pt modelId="{63DC6218-4186-4102-BA04-9C68E2770E2E}" type="sibTrans" cxnId="{F7A78550-2ECD-438F-BCBE-E3A22CCC2CEE}">
      <dgm:prSet/>
      <dgm:spPr>
        <a:xfrm>
          <a:off x="1364736" y="393372"/>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07C73BC5-BD25-4CD6-AAD2-C3D3F61AAE22}">
      <dgm:prSet phldrT="[Metin]" custT="1"/>
      <dgm:spPr>
        <a:xfrm>
          <a:off x="1685909" y="5240049"/>
          <a:ext cx="1844263" cy="687742"/>
        </a:xfrm>
        <a:solidFill>
          <a:srgbClr val="FC2702"/>
        </a:solidFill>
        <a:ln>
          <a:noFill/>
        </a:ln>
        <a:effectLst>
          <a:outerShdw blurRad="57150" dist="19050" dir="5400000" algn="ctr" rotWithShape="0">
            <a:srgbClr val="000000">
              <a:alpha val="63000"/>
            </a:srgbClr>
          </a:outerShdw>
        </a:effectLst>
      </dgm:spPr>
      <dgm:t>
        <a:bodyPr/>
        <a:lstStyle/>
        <a:p>
          <a:r>
            <a:rPr lang="tr-TR" sz="1800" dirty="0" err="1" smtClean="0">
              <a:solidFill>
                <a:sysClr val="window" lastClr="FFFFFF"/>
              </a:solidFill>
              <a:latin typeface="Calibri" panose="020F0502020204030204"/>
              <a:ea typeface=""/>
              <a:cs typeface=""/>
            </a:rPr>
            <a:t>Kontamine</a:t>
          </a:r>
          <a:r>
            <a:rPr lang="tr-TR" sz="1800" dirty="0" smtClean="0">
              <a:solidFill>
                <a:sysClr val="window" lastClr="FFFFFF"/>
              </a:solidFill>
              <a:latin typeface="Calibri" panose="020F0502020204030204"/>
              <a:ea typeface=""/>
              <a:cs typeface=""/>
            </a:rPr>
            <a:t> Bez,</a:t>
          </a:r>
          <a:r>
            <a:rPr lang="tr-TR" sz="1800" dirty="0" err="1" smtClean="0">
              <a:solidFill>
                <a:sysClr val="window" lastClr="FFFFFF"/>
              </a:solidFill>
              <a:latin typeface="Calibri" panose="020F0502020204030204"/>
              <a:ea typeface=""/>
              <a:cs typeface=""/>
            </a:rPr>
            <a:t>üstübü</a:t>
          </a:r>
          <a:endParaRPr lang="tr-TR" sz="1800" dirty="0">
            <a:solidFill>
              <a:sysClr val="window" lastClr="FFFFFF"/>
            </a:solidFill>
            <a:latin typeface="Calibri" panose="020F0502020204030204"/>
            <a:ea typeface=""/>
            <a:cs typeface=""/>
          </a:endParaRPr>
        </a:p>
      </dgm:t>
    </dgm:pt>
    <dgm:pt modelId="{679C59A8-0563-4731-8E49-D3BB6EAE708F}" type="parTrans" cxnId="{6324F797-4092-459F-871F-31625C5F4D3E}">
      <dgm:prSet/>
      <dgm:spPr/>
      <dgm:t>
        <a:bodyPr/>
        <a:lstStyle/>
        <a:p>
          <a:endParaRPr lang="tr-TR"/>
        </a:p>
      </dgm:t>
    </dgm:pt>
    <dgm:pt modelId="{CC860BB6-2EE8-4FBC-9D87-159638031895}" type="sibTrans" cxnId="{6324F797-4092-459F-871F-31625C5F4D3E}">
      <dgm:prSet/>
      <dgm:spPr>
        <a:xfrm>
          <a:off x="850692" y="123454"/>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A94C66BB-291C-4489-990A-004D6991DB36}">
      <dgm:prSet phldrT="[Metin]" custT="1"/>
      <dgm:spPr>
        <a:xfrm>
          <a:off x="4900621" y="167954"/>
          <a:ext cx="1694617" cy="687742"/>
        </a:xfrm>
        <a:solidFill>
          <a:srgbClr val="FC2702"/>
        </a:solidFill>
        <a:ln>
          <a:noFill/>
        </a:ln>
        <a:effectLst>
          <a:outerShdw blurRad="57150" dist="19050" dir="5400000" algn="ctr" rotWithShape="0">
            <a:srgbClr val="000000">
              <a:alpha val="63000"/>
            </a:srgbClr>
          </a:outerShdw>
        </a:effectLst>
      </dgm:spPr>
      <dgm:t>
        <a:bodyPr/>
        <a:lstStyle/>
        <a:p>
          <a:r>
            <a:rPr lang="tr-TR" sz="1800" dirty="0" smtClean="0">
              <a:solidFill>
                <a:sysClr val="window" lastClr="FFFFFF"/>
              </a:solidFill>
              <a:latin typeface="Calibri" panose="020F0502020204030204"/>
              <a:ea typeface=""/>
              <a:cs typeface=""/>
            </a:rPr>
            <a:t>Atık Motor Yağı</a:t>
          </a:r>
          <a:endParaRPr lang="tr-TR" sz="1800" dirty="0">
            <a:solidFill>
              <a:sysClr val="window" lastClr="FFFFFF"/>
            </a:solidFill>
            <a:latin typeface="Calibri" panose="020F0502020204030204"/>
            <a:ea typeface=""/>
            <a:cs typeface=""/>
          </a:endParaRPr>
        </a:p>
      </dgm:t>
    </dgm:pt>
    <dgm:pt modelId="{96EE636B-3C4B-41EE-903B-FAA0E6CB61CB}" type="parTrans" cxnId="{F42EC2B5-EA9B-4B0E-9025-EEE3BDDA869A}">
      <dgm:prSet/>
      <dgm:spPr/>
      <dgm:t>
        <a:bodyPr/>
        <a:lstStyle/>
        <a:p>
          <a:endParaRPr lang="tr-TR"/>
        </a:p>
      </dgm:t>
    </dgm:pt>
    <dgm:pt modelId="{5A31E72F-67A8-4450-9B82-050868734EF5}" type="sibTrans" cxnId="{F42EC2B5-EA9B-4B0E-9025-EEE3BDDA869A}">
      <dgm:prSet/>
      <dgm:spPr>
        <a:xfrm>
          <a:off x="823374" y="-424710"/>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190BFE03-4707-4FD9-A1AB-AB574B597980}">
      <dgm:prSet phldrT="[Metin]" custT="1"/>
      <dgm:spPr>
        <a:xfrm>
          <a:off x="757207" y="4454239"/>
          <a:ext cx="1687891" cy="687742"/>
        </a:xfrm>
        <a:solidFill>
          <a:srgbClr val="FC2702"/>
        </a:solidFill>
        <a:ln>
          <a:noFill/>
        </a:ln>
        <a:effectLst>
          <a:outerShdw blurRad="57150" dist="19050" dir="5400000" algn="ctr" rotWithShape="0">
            <a:srgbClr val="000000">
              <a:alpha val="63000"/>
            </a:srgbClr>
          </a:outerShdw>
        </a:effectLst>
      </dgm:spPr>
      <dgm:t>
        <a:bodyPr/>
        <a:lstStyle/>
        <a:p>
          <a:r>
            <a:rPr lang="tr-TR" sz="1800" dirty="0" smtClean="0">
              <a:solidFill>
                <a:sysClr val="window" lastClr="FFFFFF"/>
              </a:solidFill>
              <a:latin typeface="Calibri" panose="020F0502020204030204"/>
              <a:ea typeface=""/>
              <a:cs typeface=""/>
            </a:rPr>
            <a:t>Televizyon, Monitör</a:t>
          </a:r>
          <a:endParaRPr lang="tr-TR" sz="1800" dirty="0">
            <a:solidFill>
              <a:sysClr val="window" lastClr="FFFFFF"/>
            </a:solidFill>
            <a:latin typeface="Calibri" panose="020F0502020204030204"/>
            <a:ea typeface=""/>
            <a:cs typeface=""/>
          </a:endParaRPr>
        </a:p>
      </dgm:t>
    </dgm:pt>
    <dgm:pt modelId="{E7F5C9D5-65D8-4D9D-954E-2953187F751E}" type="parTrans" cxnId="{DC0F783E-02C5-4C2E-9BA6-3FDED447B770}">
      <dgm:prSet/>
      <dgm:spPr/>
      <dgm:t>
        <a:bodyPr/>
        <a:lstStyle/>
        <a:p>
          <a:endParaRPr lang="tr-TR"/>
        </a:p>
      </dgm:t>
    </dgm:pt>
    <dgm:pt modelId="{E38D03AD-3FC3-4320-ABEE-56A6BA0ABDCD}" type="sibTrans" cxnId="{DC0F783E-02C5-4C2E-9BA6-3FDED447B770}">
      <dgm:prSet/>
      <dgm:spPr>
        <a:xfrm>
          <a:off x="1102289" y="385215"/>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EE18E7AB-4C42-46E5-B420-2AF9B4200E79}">
      <dgm:prSet phldrT="[Metin]" custT="1"/>
      <dgm:spPr>
        <a:xfrm>
          <a:off x="5900757" y="3596983"/>
          <a:ext cx="1688469" cy="687742"/>
        </a:xfrm>
        <a:solidFill>
          <a:srgbClr val="FC2702"/>
        </a:solidFill>
        <a:ln>
          <a:noFill/>
        </a:ln>
        <a:effectLst>
          <a:outerShdw blurRad="57150" dist="19050" dir="5400000" algn="ctr" rotWithShape="0">
            <a:srgbClr val="000000">
              <a:alpha val="63000"/>
            </a:srgbClr>
          </a:outerShdw>
        </a:effectLst>
      </dgm:spPr>
      <dgm:t>
        <a:bodyPr/>
        <a:lstStyle/>
        <a:p>
          <a:r>
            <a:rPr lang="tr-TR" sz="1800" dirty="0" smtClean="0">
              <a:solidFill>
                <a:sysClr val="window" lastClr="FFFFFF"/>
              </a:solidFill>
              <a:latin typeface="Calibri" panose="020F0502020204030204"/>
              <a:ea typeface=""/>
              <a:cs typeface=""/>
            </a:rPr>
            <a:t>Aydınlatma</a:t>
          </a:r>
          <a:endParaRPr lang="tr-TR" sz="1800" dirty="0">
            <a:solidFill>
              <a:sysClr val="window" lastClr="FFFFFF"/>
            </a:solidFill>
            <a:latin typeface="Calibri" panose="020F0502020204030204"/>
            <a:ea typeface=""/>
            <a:cs typeface=""/>
          </a:endParaRPr>
        </a:p>
      </dgm:t>
    </dgm:pt>
    <dgm:pt modelId="{37699592-D351-4A12-AF6B-C7023BB9F57C}" type="sibTrans" cxnId="{7E797790-6B69-4B31-9162-E4A893733407}">
      <dgm:prSet/>
      <dgm:spPr>
        <a:xfrm>
          <a:off x="1157509" y="417814"/>
          <a:ext cx="5694356" cy="5694356"/>
        </a:xfrm>
        <a:solidFill>
          <a:srgbClr val="FC2702"/>
        </a:solidFill>
        <a:ln>
          <a:noFill/>
        </a:ln>
        <a:effectLst>
          <a:outerShdw blurRad="57150" dist="19050" dir="5400000" algn="ctr" rotWithShape="0">
            <a:srgbClr val="000000">
              <a:alpha val="63000"/>
            </a:srgbClr>
          </a:outerShdw>
        </a:effectLst>
      </dgm:spPr>
      <dgm:t>
        <a:bodyPr/>
        <a:lstStyle/>
        <a:p>
          <a:endParaRPr lang="tr-TR"/>
        </a:p>
      </dgm:t>
    </dgm:pt>
    <dgm:pt modelId="{210CF316-EB9E-434C-A4FB-F3BC0C327F8B}" type="parTrans" cxnId="{7E797790-6B69-4B31-9162-E4A893733407}">
      <dgm:prSet/>
      <dgm:spPr/>
      <dgm:t>
        <a:bodyPr/>
        <a:lstStyle/>
        <a:p>
          <a:endParaRPr lang="tr-TR"/>
        </a:p>
      </dgm:t>
    </dgm:pt>
    <dgm:pt modelId="{B9440D5F-00B2-4F7B-A40B-4354A5FFF554}" type="pres">
      <dgm:prSet presAssocID="{DEFE1138-1881-47EC-9751-66A412957E16}" presName="Name0" presStyleCnt="0">
        <dgm:presLayoutVars>
          <dgm:chMax val="1"/>
          <dgm:dir/>
          <dgm:animLvl val="ctr"/>
          <dgm:resizeHandles val="exact"/>
        </dgm:presLayoutVars>
      </dgm:prSet>
      <dgm:spPr/>
      <dgm:t>
        <a:bodyPr/>
        <a:lstStyle/>
        <a:p>
          <a:endParaRPr lang="tr-TR"/>
        </a:p>
      </dgm:t>
    </dgm:pt>
    <dgm:pt modelId="{D0CA2D0E-2D50-4CCD-ABA9-8520EF4F6FAA}" type="pres">
      <dgm:prSet presAssocID="{F0333A68-DDB4-4F97-ADE0-CEB46FDA7132}" presName="centerShape" presStyleLbl="node0" presStyleIdx="0" presStyleCnt="1" custScaleX="337101" custScaleY="188851"/>
      <dgm:spPr>
        <a:prstGeom prst="ellipse">
          <a:avLst/>
        </a:prstGeom>
      </dgm:spPr>
      <dgm:t>
        <a:bodyPr/>
        <a:lstStyle/>
        <a:p>
          <a:endParaRPr lang="tr-TR"/>
        </a:p>
      </dgm:t>
    </dgm:pt>
    <dgm:pt modelId="{2AB11087-12A3-4EF9-A178-518A1E818DB4}" type="pres">
      <dgm:prSet presAssocID="{183BED58-0237-4571-9287-BA39A2B0A75D}" presName="node" presStyleLbl="node1" presStyleIdx="0" presStyleCnt="16" custScaleX="188672" custRadScaleRad="99173" custRadScaleInc="-16307">
        <dgm:presLayoutVars>
          <dgm:bulletEnabled val="1"/>
        </dgm:presLayoutVars>
      </dgm:prSet>
      <dgm:spPr>
        <a:prstGeom prst="ellipse">
          <a:avLst/>
        </a:prstGeom>
      </dgm:spPr>
      <dgm:t>
        <a:bodyPr/>
        <a:lstStyle/>
        <a:p>
          <a:endParaRPr lang="tr-TR"/>
        </a:p>
      </dgm:t>
    </dgm:pt>
    <dgm:pt modelId="{FB2FB239-A5CB-40BD-A075-4F1DCAEDA721}" type="pres">
      <dgm:prSet presAssocID="{183BED58-0237-4571-9287-BA39A2B0A75D}" presName="dummy" presStyleCnt="0"/>
      <dgm:spPr/>
      <dgm:t>
        <a:bodyPr/>
        <a:lstStyle/>
        <a:p>
          <a:endParaRPr lang="tr-TR"/>
        </a:p>
      </dgm:t>
    </dgm:pt>
    <dgm:pt modelId="{6C7AC60B-BE21-46F7-97D4-0D700C07860D}" type="pres">
      <dgm:prSet presAssocID="{A031B0F8-A364-4038-9DBA-A3ADCBEAFEF9}" presName="sibTrans" presStyleLbl="sibTrans2D1" presStyleIdx="0" presStyleCnt="16"/>
      <dgm:spPr>
        <a:prstGeom prst="blockArc">
          <a:avLst>
            <a:gd name="adj1" fmla="val 15491808"/>
            <a:gd name="adj2" fmla="val 17510362"/>
            <a:gd name="adj3" fmla="val 1739"/>
          </a:avLst>
        </a:prstGeom>
      </dgm:spPr>
      <dgm:t>
        <a:bodyPr/>
        <a:lstStyle/>
        <a:p>
          <a:endParaRPr lang="tr-TR"/>
        </a:p>
      </dgm:t>
    </dgm:pt>
    <dgm:pt modelId="{C68FE185-A842-4093-B580-FA1A3234F496}" type="pres">
      <dgm:prSet presAssocID="{A94C66BB-291C-4489-990A-004D6991DB36}" presName="node" presStyleLbl="node1" presStyleIdx="1" presStyleCnt="16" custScaleX="246403" custRadScaleRad="109257" custRadScaleInc="107371">
        <dgm:presLayoutVars>
          <dgm:bulletEnabled val="1"/>
        </dgm:presLayoutVars>
      </dgm:prSet>
      <dgm:spPr>
        <a:prstGeom prst="ellipse">
          <a:avLst/>
        </a:prstGeom>
      </dgm:spPr>
      <dgm:t>
        <a:bodyPr/>
        <a:lstStyle/>
        <a:p>
          <a:endParaRPr lang="tr-TR"/>
        </a:p>
      </dgm:t>
    </dgm:pt>
    <dgm:pt modelId="{C3754FCA-8EF9-4DAA-BFCD-E40122AB093A}" type="pres">
      <dgm:prSet presAssocID="{A94C66BB-291C-4489-990A-004D6991DB36}" presName="dummy" presStyleCnt="0"/>
      <dgm:spPr/>
      <dgm:t>
        <a:bodyPr/>
        <a:lstStyle/>
        <a:p>
          <a:endParaRPr lang="tr-TR"/>
        </a:p>
      </dgm:t>
    </dgm:pt>
    <dgm:pt modelId="{B7E0A27F-8515-4345-9E0A-6A9A5504EDCE}" type="pres">
      <dgm:prSet presAssocID="{5A31E72F-67A8-4450-9B82-050868734EF5}" presName="sibTrans" presStyleLbl="sibTrans2D1" presStyleIdx="1" presStyleCnt="16"/>
      <dgm:spPr>
        <a:prstGeom prst="blockArc">
          <a:avLst>
            <a:gd name="adj1" fmla="val 19043646"/>
            <a:gd name="adj2" fmla="val 20190809"/>
            <a:gd name="adj3" fmla="val 1739"/>
          </a:avLst>
        </a:prstGeom>
      </dgm:spPr>
      <dgm:t>
        <a:bodyPr/>
        <a:lstStyle/>
        <a:p>
          <a:endParaRPr lang="tr-TR"/>
        </a:p>
      </dgm:t>
    </dgm:pt>
    <dgm:pt modelId="{80C47356-35C4-4561-BE5B-230E1542575B}" type="pres">
      <dgm:prSet presAssocID="{FAAF75B7-1DEA-4343-A27D-E758333F0C74}" presName="node" presStyleLbl="node1" presStyleIdx="2" presStyleCnt="16" custScaleX="228869" custRadScaleRad="99061" custRadScaleInc="40402">
        <dgm:presLayoutVars>
          <dgm:bulletEnabled val="1"/>
        </dgm:presLayoutVars>
      </dgm:prSet>
      <dgm:spPr>
        <a:prstGeom prst="ellipse">
          <a:avLst/>
        </a:prstGeom>
      </dgm:spPr>
      <dgm:t>
        <a:bodyPr/>
        <a:lstStyle/>
        <a:p>
          <a:endParaRPr lang="tr-TR"/>
        </a:p>
      </dgm:t>
    </dgm:pt>
    <dgm:pt modelId="{3276F3E1-8157-4955-B705-2D247C2108ED}" type="pres">
      <dgm:prSet presAssocID="{FAAF75B7-1DEA-4343-A27D-E758333F0C74}" presName="dummy" presStyleCnt="0"/>
      <dgm:spPr/>
      <dgm:t>
        <a:bodyPr/>
        <a:lstStyle/>
        <a:p>
          <a:endParaRPr lang="tr-TR"/>
        </a:p>
      </dgm:t>
    </dgm:pt>
    <dgm:pt modelId="{95BDCD1E-1CBD-459F-9F20-46E1BAE0B190}" type="pres">
      <dgm:prSet presAssocID="{63DC6218-4186-4102-BA04-9C68E2770E2E}" presName="sibTrans" presStyleLbl="sibTrans2D1" presStyleIdx="2" presStyleCnt="16"/>
      <dgm:spPr>
        <a:prstGeom prst="blockArc">
          <a:avLst>
            <a:gd name="adj1" fmla="val 18989857"/>
            <a:gd name="adj2" fmla="val 20152954"/>
            <a:gd name="adj3" fmla="val 1739"/>
          </a:avLst>
        </a:prstGeom>
      </dgm:spPr>
      <dgm:t>
        <a:bodyPr/>
        <a:lstStyle/>
        <a:p>
          <a:endParaRPr lang="tr-TR"/>
        </a:p>
      </dgm:t>
    </dgm:pt>
    <dgm:pt modelId="{F60AF405-6A12-470F-982C-AD4A45F02B51}" type="pres">
      <dgm:prSet presAssocID="{AE8F159F-F62B-48A2-B7B9-5A9FE0DCD088}" presName="node" presStyleLbl="node1" presStyleIdx="3" presStyleCnt="16" custScaleX="219809">
        <dgm:presLayoutVars>
          <dgm:bulletEnabled val="1"/>
        </dgm:presLayoutVars>
      </dgm:prSet>
      <dgm:spPr>
        <a:prstGeom prst="ellipse">
          <a:avLst/>
        </a:prstGeom>
      </dgm:spPr>
      <dgm:t>
        <a:bodyPr/>
        <a:lstStyle/>
        <a:p>
          <a:endParaRPr lang="tr-TR"/>
        </a:p>
      </dgm:t>
    </dgm:pt>
    <dgm:pt modelId="{C6C8DA9C-A6B3-4E97-BED6-208D703ECE83}" type="pres">
      <dgm:prSet presAssocID="{AE8F159F-F62B-48A2-B7B9-5A9FE0DCD088}" presName="dummy" presStyleCnt="0"/>
      <dgm:spPr/>
      <dgm:t>
        <a:bodyPr/>
        <a:lstStyle/>
        <a:p>
          <a:endParaRPr lang="tr-TR"/>
        </a:p>
      </dgm:t>
    </dgm:pt>
    <dgm:pt modelId="{F4A79CCE-143D-428D-B394-99A2A9303E40}" type="pres">
      <dgm:prSet presAssocID="{8AADF859-C95A-4DE5-BE57-B8054E9581CB}" presName="sibTrans" presStyleLbl="sibTrans2D1" presStyleIdx="3" presStyleCnt="16"/>
      <dgm:spPr>
        <a:prstGeom prst="blockArc">
          <a:avLst>
            <a:gd name="adj1" fmla="val 20404240"/>
            <a:gd name="adj2" fmla="val 41725"/>
            <a:gd name="adj3" fmla="val 1739"/>
          </a:avLst>
        </a:prstGeom>
      </dgm:spPr>
      <dgm:t>
        <a:bodyPr/>
        <a:lstStyle/>
        <a:p>
          <a:endParaRPr lang="tr-TR"/>
        </a:p>
      </dgm:t>
    </dgm:pt>
    <dgm:pt modelId="{7DB332BA-440E-4F15-BF7C-A0FB472AEFB2}" type="pres">
      <dgm:prSet presAssocID="{79D14929-08F5-476B-8CE1-7E1344FA400F}" presName="node" presStyleLbl="node1" presStyleIdx="4" presStyleCnt="16" custScaleX="221185" custScaleY="112708" custRadScaleRad="98414" custRadScaleInc="-23047">
        <dgm:presLayoutVars>
          <dgm:bulletEnabled val="1"/>
        </dgm:presLayoutVars>
      </dgm:prSet>
      <dgm:spPr>
        <a:prstGeom prst="ellipse">
          <a:avLst/>
        </a:prstGeom>
      </dgm:spPr>
      <dgm:t>
        <a:bodyPr/>
        <a:lstStyle/>
        <a:p>
          <a:endParaRPr lang="tr-TR"/>
        </a:p>
      </dgm:t>
    </dgm:pt>
    <dgm:pt modelId="{D8318C48-CDEC-4B38-AAAC-E4EACB8D829A}" type="pres">
      <dgm:prSet presAssocID="{79D14929-08F5-476B-8CE1-7E1344FA400F}" presName="dummy" presStyleCnt="0"/>
      <dgm:spPr/>
      <dgm:t>
        <a:bodyPr/>
        <a:lstStyle/>
        <a:p>
          <a:endParaRPr lang="tr-TR"/>
        </a:p>
      </dgm:t>
    </dgm:pt>
    <dgm:pt modelId="{8879329A-6138-42FB-811C-1A67191E2AB5}" type="pres">
      <dgm:prSet presAssocID="{FD9782FA-A0CF-4E24-AE53-38B12BCD769C}" presName="sibTrans" presStyleLbl="sibTrans2D1" presStyleIdx="4" presStyleCnt="16"/>
      <dgm:spPr>
        <a:prstGeom prst="blockArc">
          <a:avLst>
            <a:gd name="adj1" fmla="val 292649"/>
            <a:gd name="adj2" fmla="val 1372632"/>
            <a:gd name="adj3" fmla="val 1739"/>
          </a:avLst>
        </a:prstGeom>
      </dgm:spPr>
      <dgm:t>
        <a:bodyPr/>
        <a:lstStyle/>
        <a:p>
          <a:endParaRPr lang="tr-TR"/>
        </a:p>
      </dgm:t>
    </dgm:pt>
    <dgm:pt modelId="{6435CD02-A298-4B10-87A2-FFB0D650D37E}" type="pres">
      <dgm:prSet presAssocID="{EE18E7AB-4C42-46E5-B420-2AF9B4200E79}" presName="node" presStyleLbl="node1" presStyleIdx="5" presStyleCnt="16" custScaleX="245509" custRadScaleRad="94908" custRadScaleInc="-76225">
        <dgm:presLayoutVars>
          <dgm:bulletEnabled val="1"/>
        </dgm:presLayoutVars>
      </dgm:prSet>
      <dgm:spPr>
        <a:prstGeom prst="ellipse">
          <a:avLst/>
        </a:prstGeom>
      </dgm:spPr>
      <dgm:t>
        <a:bodyPr/>
        <a:lstStyle/>
        <a:p>
          <a:endParaRPr lang="tr-TR"/>
        </a:p>
      </dgm:t>
    </dgm:pt>
    <dgm:pt modelId="{C476CE90-88C3-4ED7-A6E0-F9643788BE42}" type="pres">
      <dgm:prSet presAssocID="{EE18E7AB-4C42-46E5-B420-2AF9B4200E79}" presName="dummy" presStyleCnt="0"/>
      <dgm:spPr/>
      <dgm:t>
        <a:bodyPr/>
        <a:lstStyle/>
        <a:p>
          <a:endParaRPr lang="tr-TR"/>
        </a:p>
      </dgm:t>
    </dgm:pt>
    <dgm:pt modelId="{E5C189BC-2845-4169-BB9F-32034D7F66FF}" type="pres">
      <dgm:prSet presAssocID="{37699592-D351-4A12-AF6B-C7023BB9F57C}" presName="sibTrans" presStyleLbl="sibTrans2D1" presStyleIdx="5" presStyleCnt="16"/>
      <dgm:spPr>
        <a:prstGeom prst="blockArc">
          <a:avLst>
            <a:gd name="adj1" fmla="val 831287"/>
            <a:gd name="adj2" fmla="val 1974064"/>
            <a:gd name="adj3" fmla="val 1739"/>
          </a:avLst>
        </a:prstGeom>
      </dgm:spPr>
      <dgm:t>
        <a:bodyPr/>
        <a:lstStyle/>
        <a:p>
          <a:endParaRPr lang="tr-TR"/>
        </a:p>
      </dgm:t>
    </dgm:pt>
    <dgm:pt modelId="{D8DFBD7B-DF2F-44BB-B096-2EE7164CC04F}" type="pres">
      <dgm:prSet presAssocID="{61FF4A3E-55AD-4311-8F3F-4967445BF688}" presName="node" presStyleLbl="node1" presStyleIdx="6" presStyleCnt="16" custScaleX="220847" custRadScaleRad="96856" custRadScaleInc="-111710">
        <dgm:presLayoutVars>
          <dgm:bulletEnabled val="1"/>
        </dgm:presLayoutVars>
      </dgm:prSet>
      <dgm:spPr>
        <a:prstGeom prst="ellipse">
          <a:avLst/>
        </a:prstGeom>
      </dgm:spPr>
      <dgm:t>
        <a:bodyPr/>
        <a:lstStyle/>
        <a:p>
          <a:endParaRPr lang="tr-TR"/>
        </a:p>
      </dgm:t>
    </dgm:pt>
    <dgm:pt modelId="{ABD85E68-C3BE-4F73-9311-4244AF524E52}" type="pres">
      <dgm:prSet presAssocID="{61FF4A3E-55AD-4311-8F3F-4967445BF688}" presName="dummy" presStyleCnt="0"/>
      <dgm:spPr/>
      <dgm:t>
        <a:bodyPr/>
        <a:lstStyle/>
        <a:p>
          <a:endParaRPr lang="tr-TR"/>
        </a:p>
      </dgm:t>
    </dgm:pt>
    <dgm:pt modelId="{2D821D09-4106-4ABE-9E82-772E79BE6DB7}" type="pres">
      <dgm:prSet presAssocID="{E31004F3-D437-44E2-9E8D-6E8590554A79}" presName="sibTrans" presStyleLbl="sibTrans2D1" presStyleIdx="6" presStyleCnt="16"/>
      <dgm:spPr>
        <a:prstGeom prst="blockArc">
          <a:avLst>
            <a:gd name="adj1" fmla="val 1556825"/>
            <a:gd name="adj2" fmla="val 2870420"/>
            <a:gd name="adj3" fmla="val 1739"/>
          </a:avLst>
        </a:prstGeom>
      </dgm:spPr>
      <dgm:t>
        <a:bodyPr/>
        <a:lstStyle/>
        <a:p>
          <a:endParaRPr lang="tr-TR"/>
        </a:p>
      </dgm:t>
    </dgm:pt>
    <dgm:pt modelId="{86B40AFB-3D2C-46D0-8490-C5725D84E772}" type="pres">
      <dgm:prSet presAssocID="{7CD31E02-917F-4CF3-AFA4-4A8F033E3E89}" presName="node" presStyleLbl="node1" presStyleIdx="7" presStyleCnt="16" custScaleX="241452" custRadScaleRad="103868" custRadScaleInc="-125749">
        <dgm:presLayoutVars>
          <dgm:bulletEnabled val="1"/>
        </dgm:presLayoutVars>
      </dgm:prSet>
      <dgm:spPr>
        <a:prstGeom prst="ellipse">
          <a:avLst/>
        </a:prstGeom>
      </dgm:spPr>
      <dgm:t>
        <a:bodyPr/>
        <a:lstStyle/>
        <a:p>
          <a:endParaRPr lang="tr-TR"/>
        </a:p>
      </dgm:t>
    </dgm:pt>
    <dgm:pt modelId="{5B0CD4FA-469C-450A-A624-C8F68ABF97C0}" type="pres">
      <dgm:prSet presAssocID="{7CD31E02-917F-4CF3-AFA4-4A8F033E3E89}" presName="dummy" presStyleCnt="0"/>
      <dgm:spPr/>
      <dgm:t>
        <a:bodyPr/>
        <a:lstStyle/>
        <a:p>
          <a:endParaRPr lang="tr-TR"/>
        </a:p>
      </dgm:t>
    </dgm:pt>
    <dgm:pt modelId="{0744D1C6-A62A-4463-8D20-1CB0802F4B7E}" type="pres">
      <dgm:prSet presAssocID="{750323B9-3271-4443-9AC5-7FE2E9740957}" presName="sibTrans" presStyleLbl="sibTrans2D1" presStyleIdx="7" presStyleCnt="16"/>
      <dgm:spPr>
        <a:prstGeom prst="blockArc">
          <a:avLst>
            <a:gd name="adj1" fmla="val 3961091"/>
            <a:gd name="adj2" fmla="val 5879328"/>
            <a:gd name="adj3" fmla="val 1739"/>
          </a:avLst>
        </a:prstGeom>
      </dgm:spPr>
      <dgm:t>
        <a:bodyPr/>
        <a:lstStyle/>
        <a:p>
          <a:endParaRPr lang="tr-TR"/>
        </a:p>
      </dgm:t>
    </dgm:pt>
    <dgm:pt modelId="{3785B334-5D82-47BD-BD49-4D71092460DA}" type="pres">
      <dgm:prSet presAssocID="{2237CE31-6C74-436B-A19F-C5679BB199A7}" presName="node" presStyleLbl="node1" presStyleIdx="8" presStyleCnt="16" custScaleX="188498" custScaleY="100565" custRadScaleRad="95814" custRadScaleInc="-3135">
        <dgm:presLayoutVars>
          <dgm:bulletEnabled val="1"/>
        </dgm:presLayoutVars>
      </dgm:prSet>
      <dgm:spPr>
        <a:prstGeom prst="ellipse">
          <a:avLst/>
        </a:prstGeom>
      </dgm:spPr>
      <dgm:t>
        <a:bodyPr/>
        <a:lstStyle/>
        <a:p>
          <a:endParaRPr lang="tr-TR"/>
        </a:p>
      </dgm:t>
    </dgm:pt>
    <dgm:pt modelId="{FAD8D1E1-EFDB-4FD2-878F-E301E22B66E0}" type="pres">
      <dgm:prSet presAssocID="{2237CE31-6C74-436B-A19F-C5679BB199A7}" presName="dummy" presStyleCnt="0"/>
      <dgm:spPr/>
      <dgm:t>
        <a:bodyPr/>
        <a:lstStyle/>
        <a:p>
          <a:endParaRPr lang="tr-TR"/>
        </a:p>
      </dgm:t>
    </dgm:pt>
    <dgm:pt modelId="{44A9EDA5-48D1-4E86-9275-9C4700039CC8}" type="pres">
      <dgm:prSet presAssocID="{6902AD4E-541D-4BD1-904A-99C3AB539DDE}" presName="sibTrans" presStyleLbl="sibTrans2D1" presStyleIdx="8" presStyleCnt="16"/>
      <dgm:spPr>
        <a:prstGeom prst="blockArc">
          <a:avLst>
            <a:gd name="adj1" fmla="val 5023984"/>
            <a:gd name="adj2" fmla="val 7011799"/>
            <a:gd name="adj3" fmla="val 1739"/>
          </a:avLst>
        </a:prstGeom>
      </dgm:spPr>
      <dgm:t>
        <a:bodyPr/>
        <a:lstStyle/>
        <a:p>
          <a:endParaRPr lang="tr-TR"/>
        </a:p>
      </dgm:t>
    </dgm:pt>
    <dgm:pt modelId="{2D88C8A7-C21C-4730-856E-99234AEFE021}" type="pres">
      <dgm:prSet presAssocID="{07C73BC5-BD25-4CD6-AAD2-C3D3F61AAE22}" presName="node" presStyleLbl="node1" presStyleIdx="9" presStyleCnt="16" custScaleX="268162" custRadScaleRad="102148" custRadScaleInc="140673">
        <dgm:presLayoutVars>
          <dgm:bulletEnabled val="1"/>
        </dgm:presLayoutVars>
      </dgm:prSet>
      <dgm:spPr>
        <a:prstGeom prst="ellipse">
          <a:avLst/>
        </a:prstGeom>
      </dgm:spPr>
      <dgm:t>
        <a:bodyPr/>
        <a:lstStyle/>
        <a:p>
          <a:endParaRPr lang="tr-TR"/>
        </a:p>
      </dgm:t>
    </dgm:pt>
    <dgm:pt modelId="{8C270390-82A0-41AF-9F5D-62F27A26C4F1}" type="pres">
      <dgm:prSet presAssocID="{07C73BC5-BD25-4CD6-AAD2-C3D3F61AAE22}" presName="dummy" presStyleCnt="0"/>
      <dgm:spPr/>
      <dgm:t>
        <a:bodyPr/>
        <a:lstStyle/>
        <a:p>
          <a:endParaRPr lang="tr-TR"/>
        </a:p>
      </dgm:t>
    </dgm:pt>
    <dgm:pt modelId="{B6D448A4-6609-4BF7-A77D-ACFA7A852227}" type="pres">
      <dgm:prSet presAssocID="{CC860BB6-2EE8-4FBC-9D87-159638031895}" presName="sibTrans" presStyleLbl="sibTrans2D1" presStyleIdx="9" presStyleCnt="16" custLinFactNeighborX="-1724" custLinFactNeighborY="-932"/>
      <dgm:spPr>
        <a:prstGeom prst="blockArc">
          <a:avLst>
            <a:gd name="adj1" fmla="val 6893543"/>
            <a:gd name="adj2" fmla="val 8462820"/>
            <a:gd name="adj3" fmla="val 1739"/>
          </a:avLst>
        </a:prstGeom>
      </dgm:spPr>
      <dgm:t>
        <a:bodyPr/>
        <a:lstStyle/>
        <a:p>
          <a:endParaRPr lang="tr-TR"/>
        </a:p>
      </dgm:t>
    </dgm:pt>
    <dgm:pt modelId="{8FD6C2E3-E209-4F5A-BB0B-C2F79B68302F}" type="pres">
      <dgm:prSet presAssocID="{190BFE03-4707-4FD9-A1AB-AB574B597980}" presName="node" presStyleLbl="node1" presStyleIdx="10" presStyleCnt="16" custScaleX="245425" custRadScaleRad="108117" custRadScaleInc="169290">
        <dgm:presLayoutVars>
          <dgm:bulletEnabled val="1"/>
        </dgm:presLayoutVars>
      </dgm:prSet>
      <dgm:spPr>
        <a:prstGeom prst="ellipse">
          <a:avLst/>
        </a:prstGeom>
      </dgm:spPr>
      <dgm:t>
        <a:bodyPr/>
        <a:lstStyle/>
        <a:p>
          <a:endParaRPr lang="tr-TR"/>
        </a:p>
      </dgm:t>
    </dgm:pt>
    <dgm:pt modelId="{63A58272-334D-4E78-BC5B-77E813B6BBA0}" type="pres">
      <dgm:prSet presAssocID="{190BFE03-4707-4FD9-A1AB-AB574B597980}" presName="dummy" presStyleCnt="0"/>
      <dgm:spPr/>
      <dgm:t>
        <a:bodyPr/>
        <a:lstStyle/>
        <a:p>
          <a:endParaRPr lang="tr-TR"/>
        </a:p>
      </dgm:t>
    </dgm:pt>
    <dgm:pt modelId="{5C05E90C-91B0-4432-ACF8-1FA1E7A083EA}" type="pres">
      <dgm:prSet presAssocID="{E38D03AD-3FC3-4320-ABEE-56A6BA0ABDCD}" presName="sibTrans" presStyleLbl="sibTrans2D1" presStyleIdx="10" presStyleCnt="16"/>
      <dgm:spPr>
        <a:prstGeom prst="blockArc">
          <a:avLst>
            <a:gd name="adj1" fmla="val 8778419"/>
            <a:gd name="adj2" fmla="val 9963516"/>
            <a:gd name="adj3" fmla="val 1739"/>
          </a:avLst>
        </a:prstGeom>
      </dgm:spPr>
      <dgm:t>
        <a:bodyPr/>
        <a:lstStyle/>
        <a:p>
          <a:endParaRPr lang="tr-TR"/>
        </a:p>
      </dgm:t>
    </dgm:pt>
    <dgm:pt modelId="{88A712D9-9E85-42D2-A011-5E7DFD60E392}" type="pres">
      <dgm:prSet presAssocID="{11A1B73D-57AB-42B2-A311-150AC04621F5}" presName="node" presStyleLbl="node1" presStyleIdx="11" presStyleCnt="16" custScaleX="244678" custRadScaleRad="108496" custRadScaleInc="112253">
        <dgm:presLayoutVars>
          <dgm:bulletEnabled val="1"/>
        </dgm:presLayoutVars>
      </dgm:prSet>
      <dgm:spPr>
        <a:prstGeom prst="ellipse">
          <a:avLst/>
        </a:prstGeom>
      </dgm:spPr>
      <dgm:t>
        <a:bodyPr/>
        <a:lstStyle/>
        <a:p>
          <a:endParaRPr lang="tr-TR"/>
        </a:p>
      </dgm:t>
    </dgm:pt>
    <dgm:pt modelId="{1E9D4C5D-A697-4B3C-981F-A186991E5812}" type="pres">
      <dgm:prSet presAssocID="{11A1B73D-57AB-42B2-A311-150AC04621F5}" presName="dummy" presStyleCnt="0"/>
      <dgm:spPr/>
      <dgm:t>
        <a:bodyPr/>
        <a:lstStyle/>
        <a:p>
          <a:endParaRPr lang="tr-TR"/>
        </a:p>
      </dgm:t>
    </dgm:pt>
    <dgm:pt modelId="{4A112A4A-C7BA-458E-8780-4084D47493F5}" type="pres">
      <dgm:prSet presAssocID="{63A2BFD0-90C7-4E3B-9362-D08094F7377C}" presName="sibTrans" presStyleLbl="sibTrans2D1" presStyleIdx="11" presStyleCnt="16"/>
      <dgm:spPr>
        <a:prstGeom prst="blockArc">
          <a:avLst>
            <a:gd name="adj1" fmla="val 10010924"/>
            <a:gd name="adj2" fmla="val 11127033"/>
            <a:gd name="adj3" fmla="val 1739"/>
          </a:avLst>
        </a:prstGeom>
      </dgm:spPr>
      <dgm:t>
        <a:bodyPr/>
        <a:lstStyle/>
        <a:p>
          <a:endParaRPr lang="tr-TR"/>
        </a:p>
      </dgm:t>
    </dgm:pt>
    <dgm:pt modelId="{C320CC54-C459-4161-9FA3-3389D39991ED}" type="pres">
      <dgm:prSet presAssocID="{4EE4A724-BEF6-4668-BB49-AC679A6E339C}" presName="node" presStyleLbl="node1" presStyleIdx="12" presStyleCnt="16" custScaleX="259333" custScaleY="97087" custRadScaleRad="107566" custRadScaleInc="41600">
        <dgm:presLayoutVars>
          <dgm:bulletEnabled val="1"/>
        </dgm:presLayoutVars>
      </dgm:prSet>
      <dgm:spPr>
        <a:prstGeom prst="ellipse">
          <a:avLst/>
        </a:prstGeom>
      </dgm:spPr>
      <dgm:t>
        <a:bodyPr/>
        <a:lstStyle/>
        <a:p>
          <a:endParaRPr lang="tr-TR"/>
        </a:p>
      </dgm:t>
    </dgm:pt>
    <dgm:pt modelId="{E155A539-6751-445C-9A13-29A961D4F9B1}" type="pres">
      <dgm:prSet presAssocID="{4EE4A724-BEF6-4668-BB49-AC679A6E339C}" presName="dummy" presStyleCnt="0"/>
      <dgm:spPr/>
      <dgm:t>
        <a:bodyPr/>
        <a:lstStyle/>
        <a:p>
          <a:endParaRPr lang="tr-TR"/>
        </a:p>
      </dgm:t>
    </dgm:pt>
    <dgm:pt modelId="{145DE887-3A9E-4D72-91BA-33DC706753ED}" type="pres">
      <dgm:prSet presAssocID="{28098452-610D-4874-B798-468BED3EECBF}" presName="sibTrans" presStyleLbl="sibTrans2D1" presStyleIdx="12" presStyleCnt="16"/>
      <dgm:spPr>
        <a:prstGeom prst="blockArc">
          <a:avLst>
            <a:gd name="adj1" fmla="val 11366820"/>
            <a:gd name="adj2" fmla="val 12459969"/>
            <a:gd name="adj3" fmla="val 1739"/>
          </a:avLst>
        </a:prstGeom>
      </dgm:spPr>
      <dgm:t>
        <a:bodyPr/>
        <a:lstStyle/>
        <a:p>
          <a:endParaRPr lang="tr-TR"/>
        </a:p>
      </dgm:t>
    </dgm:pt>
    <dgm:pt modelId="{93DAA76F-6162-4B6F-BF16-57819D3F0D21}" type="pres">
      <dgm:prSet presAssocID="{3B085B40-68F5-4CDE-8B9E-4D6A60095573}" presName="node" presStyleLbl="node1" presStyleIdx="13" presStyleCnt="16" custScaleX="238175" custRadScaleRad="103730" custRadScaleInc="-30234">
        <dgm:presLayoutVars>
          <dgm:bulletEnabled val="1"/>
        </dgm:presLayoutVars>
      </dgm:prSet>
      <dgm:spPr>
        <a:prstGeom prst="ellipse">
          <a:avLst/>
        </a:prstGeom>
      </dgm:spPr>
      <dgm:t>
        <a:bodyPr/>
        <a:lstStyle/>
        <a:p>
          <a:endParaRPr lang="tr-TR"/>
        </a:p>
      </dgm:t>
    </dgm:pt>
    <dgm:pt modelId="{9EDE256D-3055-4FA5-91D4-9640D3916A8C}" type="pres">
      <dgm:prSet presAssocID="{3B085B40-68F5-4CDE-8B9E-4D6A60095573}" presName="dummy" presStyleCnt="0"/>
      <dgm:spPr/>
      <dgm:t>
        <a:bodyPr/>
        <a:lstStyle/>
        <a:p>
          <a:endParaRPr lang="tr-TR"/>
        </a:p>
      </dgm:t>
    </dgm:pt>
    <dgm:pt modelId="{81A8205B-AEDD-44CD-BC09-165ED941BAF7}" type="pres">
      <dgm:prSet presAssocID="{159DB251-FCA8-4E06-8DF7-BB105EC505FC}" presName="sibTrans" presStyleLbl="sibTrans2D1" presStyleIdx="13" presStyleCnt="16"/>
      <dgm:spPr>
        <a:prstGeom prst="blockArc">
          <a:avLst>
            <a:gd name="adj1" fmla="val 11561961"/>
            <a:gd name="adj2" fmla="val 12797394"/>
            <a:gd name="adj3" fmla="val 1739"/>
          </a:avLst>
        </a:prstGeom>
      </dgm:spPr>
      <dgm:t>
        <a:bodyPr/>
        <a:lstStyle/>
        <a:p>
          <a:endParaRPr lang="tr-TR"/>
        </a:p>
      </dgm:t>
    </dgm:pt>
    <dgm:pt modelId="{5D952419-6E89-4E53-8291-50E7B84A2D5B}" type="pres">
      <dgm:prSet presAssocID="{029A274B-743F-4704-ADCA-BF30C9F5E533}" presName="node" presStyleLbl="node1" presStyleIdx="14" presStyleCnt="16" custScaleX="228132" custRadScaleRad="108075" custRadScaleInc="-73033">
        <dgm:presLayoutVars>
          <dgm:bulletEnabled val="1"/>
        </dgm:presLayoutVars>
      </dgm:prSet>
      <dgm:spPr>
        <a:prstGeom prst="ellipse">
          <a:avLst/>
        </a:prstGeom>
      </dgm:spPr>
      <dgm:t>
        <a:bodyPr/>
        <a:lstStyle/>
        <a:p>
          <a:endParaRPr lang="tr-TR"/>
        </a:p>
      </dgm:t>
    </dgm:pt>
    <dgm:pt modelId="{B895D8AE-0B7D-457F-A67B-2D24C3173790}" type="pres">
      <dgm:prSet presAssocID="{029A274B-743F-4704-ADCA-BF30C9F5E533}" presName="dummy" presStyleCnt="0"/>
      <dgm:spPr/>
      <dgm:t>
        <a:bodyPr/>
        <a:lstStyle/>
        <a:p>
          <a:endParaRPr lang="tr-TR"/>
        </a:p>
      </dgm:t>
    </dgm:pt>
    <dgm:pt modelId="{148CA1C2-C1A9-42FA-8C48-FCAEE93B424F}" type="pres">
      <dgm:prSet presAssocID="{AAC5451A-AA2B-4979-87E4-D4CDB362B111}" presName="sibTrans" presStyleLbl="sibTrans2D1" presStyleIdx="14" presStyleCnt="16"/>
      <dgm:spPr>
        <a:prstGeom prst="blockArc">
          <a:avLst>
            <a:gd name="adj1" fmla="val 13173032"/>
            <a:gd name="adj2" fmla="val 14501621"/>
            <a:gd name="adj3" fmla="val 1739"/>
          </a:avLst>
        </a:prstGeom>
      </dgm:spPr>
      <dgm:t>
        <a:bodyPr/>
        <a:lstStyle/>
        <a:p>
          <a:endParaRPr lang="tr-TR"/>
        </a:p>
      </dgm:t>
    </dgm:pt>
    <dgm:pt modelId="{9EBE9DA7-DAC3-4CFA-B1FE-F3D7F463EBB0}" type="pres">
      <dgm:prSet presAssocID="{C472F60F-BFA1-4AB9-B083-CB669E833B89}" presName="node" presStyleLbl="node1" presStyleIdx="15" presStyleCnt="16" custScaleX="222506" custScaleY="86975" custRadScaleRad="107504" custRadScaleInc="-99397">
        <dgm:presLayoutVars>
          <dgm:bulletEnabled val="1"/>
        </dgm:presLayoutVars>
      </dgm:prSet>
      <dgm:spPr>
        <a:prstGeom prst="ellipse">
          <a:avLst/>
        </a:prstGeom>
      </dgm:spPr>
      <dgm:t>
        <a:bodyPr/>
        <a:lstStyle/>
        <a:p>
          <a:endParaRPr lang="tr-TR"/>
        </a:p>
      </dgm:t>
    </dgm:pt>
    <dgm:pt modelId="{F97DE201-0857-4738-A694-277F86CC7D80}" type="pres">
      <dgm:prSet presAssocID="{C472F60F-BFA1-4AB9-B083-CB669E833B89}" presName="dummy" presStyleCnt="0"/>
      <dgm:spPr/>
      <dgm:t>
        <a:bodyPr/>
        <a:lstStyle/>
        <a:p>
          <a:endParaRPr lang="tr-TR"/>
        </a:p>
      </dgm:t>
    </dgm:pt>
    <dgm:pt modelId="{8019311E-C22C-4B8B-8D5D-2DCEF8697185}" type="pres">
      <dgm:prSet presAssocID="{F2C53B64-C39D-46CE-B9B3-93DCF88E0C21}" presName="sibTrans" presStyleLbl="sibTrans2D1" presStyleIdx="15" presStyleCnt="16"/>
      <dgm:spPr>
        <a:prstGeom prst="blockArc">
          <a:avLst>
            <a:gd name="adj1" fmla="val 14898699"/>
            <a:gd name="adj2" fmla="val 16703918"/>
            <a:gd name="adj3" fmla="val 1739"/>
          </a:avLst>
        </a:prstGeom>
      </dgm:spPr>
      <dgm:t>
        <a:bodyPr/>
        <a:lstStyle/>
        <a:p>
          <a:endParaRPr lang="tr-TR"/>
        </a:p>
      </dgm:t>
    </dgm:pt>
  </dgm:ptLst>
  <dgm:cxnLst>
    <dgm:cxn modelId="{3D5563BF-0A39-4F12-8055-0CDBAA9079CD}" srcId="{F0333A68-DDB4-4F97-ADE0-CEB46FDA7132}" destId="{C472F60F-BFA1-4AB9-B083-CB669E833B89}" srcOrd="15" destOrd="0" parTransId="{294D16E2-58D9-4B22-B339-8C6BC043E46B}" sibTransId="{F2C53B64-C39D-46CE-B9B3-93DCF88E0C21}"/>
    <dgm:cxn modelId="{B0F3E046-42AC-4882-A489-4CA5E8BB4317}" type="presOf" srcId="{E31004F3-D437-44E2-9E8D-6E8590554A79}" destId="{2D821D09-4106-4ABE-9E82-772E79BE6DB7}" srcOrd="0" destOrd="0" presId="urn:microsoft.com/office/officeart/2005/8/layout/radial6"/>
    <dgm:cxn modelId="{743D3B3C-591A-4EBC-9E0C-BBB0A78ED88B}" type="presOf" srcId="{183BED58-0237-4571-9287-BA39A2B0A75D}" destId="{2AB11087-12A3-4EF9-A178-518A1E818DB4}" srcOrd="0" destOrd="0" presId="urn:microsoft.com/office/officeart/2005/8/layout/radial6"/>
    <dgm:cxn modelId="{8CE0453F-9605-4641-9543-A34A55B052C2}" type="presOf" srcId="{AE8F159F-F62B-48A2-B7B9-5A9FE0DCD088}" destId="{F60AF405-6A12-470F-982C-AD4A45F02B51}" srcOrd="0" destOrd="0" presId="urn:microsoft.com/office/officeart/2005/8/layout/radial6"/>
    <dgm:cxn modelId="{B67289E1-6C1E-495E-89B5-0808DFCE3300}" type="presOf" srcId="{F0333A68-DDB4-4F97-ADE0-CEB46FDA7132}" destId="{D0CA2D0E-2D50-4CCD-ABA9-8520EF4F6FAA}" srcOrd="0" destOrd="0" presId="urn:microsoft.com/office/officeart/2005/8/layout/radial6"/>
    <dgm:cxn modelId="{F418A240-30F7-48B2-955B-9B35B15DFC1D}" type="presOf" srcId="{159DB251-FCA8-4E06-8DF7-BB105EC505FC}" destId="{81A8205B-AEDD-44CD-BC09-165ED941BAF7}" srcOrd="0" destOrd="0" presId="urn:microsoft.com/office/officeart/2005/8/layout/radial6"/>
    <dgm:cxn modelId="{98013601-8FC2-45F4-B2EE-DCA92B426B23}" type="presOf" srcId="{63A2BFD0-90C7-4E3B-9362-D08094F7377C}" destId="{4A112A4A-C7BA-458E-8780-4084D47493F5}" srcOrd="0" destOrd="0" presId="urn:microsoft.com/office/officeart/2005/8/layout/radial6"/>
    <dgm:cxn modelId="{8B81226F-A6A1-4F94-BEDD-BB4DA10320E6}" srcId="{DEFE1138-1881-47EC-9751-66A412957E16}" destId="{F0333A68-DDB4-4F97-ADE0-CEB46FDA7132}" srcOrd="0" destOrd="0" parTransId="{8679319A-3977-4981-876D-47A9A5E7C706}" sibTransId="{0EFED13C-625E-4A72-B92E-49FED5E808CD}"/>
    <dgm:cxn modelId="{45F39A8F-64E4-4328-B466-BAB18461E76E}" type="presOf" srcId="{CC860BB6-2EE8-4FBC-9D87-159638031895}" destId="{B6D448A4-6609-4BF7-A77D-ACFA7A852227}" srcOrd="0" destOrd="0" presId="urn:microsoft.com/office/officeart/2005/8/layout/radial6"/>
    <dgm:cxn modelId="{DE779EE3-19B4-413D-888F-9F26B5630F4E}" type="presOf" srcId="{FD9782FA-A0CF-4E24-AE53-38B12BCD769C}" destId="{8879329A-6138-42FB-811C-1A67191E2AB5}" srcOrd="0" destOrd="0" presId="urn:microsoft.com/office/officeart/2005/8/layout/radial6"/>
    <dgm:cxn modelId="{3F5E99AE-B2E3-4169-9125-C3A35AD0EE8C}" type="presOf" srcId="{4EE4A724-BEF6-4668-BB49-AC679A6E339C}" destId="{C320CC54-C459-4161-9FA3-3389D39991ED}" srcOrd="0" destOrd="0" presId="urn:microsoft.com/office/officeart/2005/8/layout/radial6"/>
    <dgm:cxn modelId="{5D5B3F75-2629-4267-BA9B-0932FB884390}" type="presOf" srcId="{63DC6218-4186-4102-BA04-9C68E2770E2E}" destId="{95BDCD1E-1CBD-459F-9F20-46E1BAE0B190}" srcOrd="0" destOrd="0" presId="urn:microsoft.com/office/officeart/2005/8/layout/radial6"/>
    <dgm:cxn modelId="{AA750E08-FE11-4F18-87A5-3DDDD284F8E8}" srcId="{F0333A68-DDB4-4F97-ADE0-CEB46FDA7132}" destId="{79D14929-08F5-476B-8CE1-7E1344FA400F}" srcOrd="4" destOrd="0" parTransId="{1FFEA26F-198E-43EC-B3CE-E7160EFACE35}" sibTransId="{FD9782FA-A0CF-4E24-AE53-38B12BCD769C}"/>
    <dgm:cxn modelId="{D233DA46-4C01-4064-AB9B-184781085937}" srcId="{F0333A68-DDB4-4F97-ADE0-CEB46FDA7132}" destId="{AE8F159F-F62B-48A2-B7B9-5A9FE0DCD088}" srcOrd="3" destOrd="0" parTransId="{C1452527-917A-4A10-8D99-3FD418CE389B}" sibTransId="{8AADF859-C95A-4DE5-BE57-B8054E9581CB}"/>
    <dgm:cxn modelId="{55150F23-B075-4B71-93C3-CFC0358B2283}" type="presOf" srcId="{07C73BC5-BD25-4CD6-AAD2-C3D3F61AAE22}" destId="{2D88C8A7-C21C-4730-856E-99234AEFE021}" srcOrd="0" destOrd="0" presId="urn:microsoft.com/office/officeart/2005/8/layout/radial6"/>
    <dgm:cxn modelId="{F6A4C152-E550-4CBF-B667-1043F5799938}" type="presOf" srcId="{7CD31E02-917F-4CF3-AFA4-4A8F033E3E89}" destId="{86B40AFB-3D2C-46D0-8490-C5725D84E772}" srcOrd="0" destOrd="0" presId="urn:microsoft.com/office/officeart/2005/8/layout/radial6"/>
    <dgm:cxn modelId="{28BA68B9-9F66-41D6-B047-AB1E5BF2F991}" type="presOf" srcId="{FAAF75B7-1DEA-4343-A27D-E758333F0C74}" destId="{80C47356-35C4-4561-BE5B-230E1542575B}" srcOrd="0" destOrd="0" presId="urn:microsoft.com/office/officeart/2005/8/layout/radial6"/>
    <dgm:cxn modelId="{F687BCC6-7068-4238-906A-B16F3115D544}" type="presOf" srcId="{A94C66BB-291C-4489-990A-004D6991DB36}" destId="{C68FE185-A842-4093-B580-FA1A3234F496}" srcOrd="0" destOrd="0" presId="urn:microsoft.com/office/officeart/2005/8/layout/radial6"/>
    <dgm:cxn modelId="{1A003FD8-FAE5-4087-9306-E43A292A1462}" type="presOf" srcId="{3B085B40-68F5-4CDE-8B9E-4D6A60095573}" destId="{93DAA76F-6162-4B6F-BF16-57819D3F0D21}" srcOrd="0" destOrd="0" presId="urn:microsoft.com/office/officeart/2005/8/layout/radial6"/>
    <dgm:cxn modelId="{DC0F783E-02C5-4C2E-9BA6-3FDED447B770}" srcId="{F0333A68-DDB4-4F97-ADE0-CEB46FDA7132}" destId="{190BFE03-4707-4FD9-A1AB-AB574B597980}" srcOrd="10" destOrd="0" parTransId="{E7F5C9D5-65D8-4D9D-954E-2953187F751E}" sibTransId="{E38D03AD-3FC3-4320-ABEE-56A6BA0ABDCD}"/>
    <dgm:cxn modelId="{2193A549-FF63-47EF-9DB0-BBF85E193867}" type="presOf" srcId="{37699592-D351-4A12-AF6B-C7023BB9F57C}" destId="{E5C189BC-2845-4169-BB9F-32034D7F66FF}" srcOrd="0" destOrd="0" presId="urn:microsoft.com/office/officeart/2005/8/layout/radial6"/>
    <dgm:cxn modelId="{1E83D708-97AF-469F-B8CB-FF81D2DEFB91}" type="presOf" srcId="{8AADF859-C95A-4DE5-BE57-B8054E9581CB}" destId="{F4A79CCE-143D-428D-B394-99A2A9303E40}" srcOrd="0" destOrd="0" presId="urn:microsoft.com/office/officeart/2005/8/layout/radial6"/>
    <dgm:cxn modelId="{9A48EC38-1325-4390-B102-7671C41239F7}" type="presOf" srcId="{5A31E72F-67A8-4450-9B82-050868734EF5}" destId="{B7E0A27F-8515-4345-9E0A-6A9A5504EDCE}" srcOrd="0" destOrd="0" presId="urn:microsoft.com/office/officeart/2005/8/layout/radial6"/>
    <dgm:cxn modelId="{FF02E553-E624-4A0E-A022-9CF791295AF4}" type="presOf" srcId="{11A1B73D-57AB-42B2-A311-150AC04621F5}" destId="{88A712D9-9E85-42D2-A011-5E7DFD60E392}" srcOrd="0" destOrd="0" presId="urn:microsoft.com/office/officeart/2005/8/layout/radial6"/>
    <dgm:cxn modelId="{A43695FA-F0AB-4D0B-B386-A97D155AEF42}" srcId="{F0333A68-DDB4-4F97-ADE0-CEB46FDA7132}" destId="{183BED58-0237-4571-9287-BA39A2B0A75D}" srcOrd="0" destOrd="0" parTransId="{537FD14C-0A47-41D9-994A-03DAE32CA30D}" sibTransId="{A031B0F8-A364-4038-9DBA-A3ADCBEAFEF9}"/>
    <dgm:cxn modelId="{6AB1A793-04B8-4C77-AEAB-05B8C282E241}" srcId="{F0333A68-DDB4-4F97-ADE0-CEB46FDA7132}" destId="{7CD31E02-917F-4CF3-AFA4-4A8F033E3E89}" srcOrd="7" destOrd="0" parTransId="{C5A10949-9188-4DA5-A1BE-D989E7B59FDE}" sibTransId="{750323B9-3271-4443-9AC5-7FE2E9740957}"/>
    <dgm:cxn modelId="{6319E7D6-BE31-4DDD-952B-55DB1B7E9986}" srcId="{F0333A68-DDB4-4F97-ADE0-CEB46FDA7132}" destId="{029A274B-743F-4704-ADCA-BF30C9F5E533}" srcOrd="14" destOrd="0" parTransId="{3FF482B0-807E-43FF-8425-5470A51A2C88}" sibTransId="{AAC5451A-AA2B-4979-87E4-D4CDB362B111}"/>
    <dgm:cxn modelId="{F42EC2B5-EA9B-4B0E-9025-EEE3BDDA869A}" srcId="{F0333A68-DDB4-4F97-ADE0-CEB46FDA7132}" destId="{A94C66BB-291C-4489-990A-004D6991DB36}" srcOrd="1" destOrd="0" parTransId="{96EE636B-3C4B-41EE-903B-FAA0E6CB61CB}" sibTransId="{5A31E72F-67A8-4450-9B82-050868734EF5}"/>
    <dgm:cxn modelId="{5C4619CB-5E90-46B6-BD04-557068856D00}" type="presOf" srcId="{6902AD4E-541D-4BD1-904A-99C3AB539DDE}" destId="{44A9EDA5-48D1-4E86-9275-9C4700039CC8}" srcOrd="0" destOrd="0" presId="urn:microsoft.com/office/officeart/2005/8/layout/radial6"/>
    <dgm:cxn modelId="{6324F797-4092-459F-871F-31625C5F4D3E}" srcId="{F0333A68-DDB4-4F97-ADE0-CEB46FDA7132}" destId="{07C73BC5-BD25-4CD6-AAD2-C3D3F61AAE22}" srcOrd="9" destOrd="0" parTransId="{679C59A8-0563-4731-8E49-D3BB6EAE708F}" sibTransId="{CC860BB6-2EE8-4FBC-9D87-159638031895}"/>
    <dgm:cxn modelId="{49DEFA3C-E050-4B16-9CB3-1E97A9C2ABB0}" srcId="{F0333A68-DDB4-4F97-ADE0-CEB46FDA7132}" destId="{4EE4A724-BEF6-4668-BB49-AC679A6E339C}" srcOrd="12" destOrd="0" parTransId="{3EB5EC29-C794-4BAA-914A-7B7E0AEA3C75}" sibTransId="{28098452-610D-4874-B798-468BED3EECBF}"/>
    <dgm:cxn modelId="{22C6C9A1-1B38-4CFB-8A89-7AAB6F1FDE48}" type="presOf" srcId="{AAC5451A-AA2B-4979-87E4-D4CDB362B111}" destId="{148CA1C2-C1A9-42FA-8C48-FCAEE93B424F}" srcOrd="0" destOrd="0" presId="urn:microsoft.com/office/officeart/2005/8/layout/radial6"/>
    <dgm:cxn modelId="{1308981A-EFF2-40E6-A79F-2461DD976EBF}" type="presOf" srcId="{79D14929-08F5-476B-8CE1-7E1344FA400F}" destId="{7DB332BA-440E-4F15-BF7C-A0FB472AEFB2}" srcOrd="0" destOrd="0" presId="urn:microsoft.com/office/officeart/2005/8/layout/radial6"/>
    <dgm:cxn modelId="{F1AE197A-68DB-43B0-B295-13F516F0500D}" srcId="{F0333A68-DDB4-4F97-ADE0-CEB46FDA7132}" destId="{3B085B40-68F5-4CDE-8B9E-4D6A60095573}" srcOrd="13" destOrd="0" parTransId="{11BBAFF3-A4EC-4A4E-BC6C-83DA0BCBF9BF}" sibTransId="{159DB251-FCA8-4E06-8DF7-BB105EC505FC}"/>
    <dgm:cxn modelId="{67ABEAF8-8A1C-49EB-99B8-8FD9DC4D3EC8}" type="presOf" srcId="{029A274B-743F-4704-ADCA-BF30C9F5E533}" destId="{5D952419-6E89-4E53-8291-50E7B84A2D5B}" srcOrd="0" destOrd="0" presId="urn:microsoft.com/office/officeart/2005/8/layout/radial6"/>
    <dgm:cxn modelId="{7E797790-6B69-4B31-9162-E4A893733407}" srcId="{F0333A68-DDB4-4F97-ADE0-CEB46FDA7132}" destId="{EE18E7AB-4C42-46E5-B420-2AF9B4200E79}" srcOrd="5" destOrd="0" parTransId="{210CF316-EB9E-434C-A4FB-F3BC0C327F8B}" sibTransId="{37699592-D351-4A12-AF6B-C7023BB9F57C}"/>
    <dgm:cxn modelId="{F7A78550-2ECD-438F-BCBE-E3A22CCC2CEE}" srcId="{F0333A68-DDB4-4F97-ADE0-CEB46FDA7132}" destId="{FAAF75B7-1DEA-4343-A27D-E758333F0C74}" srcOrd="2" destOrd="0" parTransId="{B21418BE-EDD0-4937-AA5A-CD4E607591A8}" sibTransId="{63DC6218-4186-4102-BA04-9C68E2770E2E}"/>
    <dgm:cxn modelId="{A9536FF6-4F66-496C-807B-C9D157A1C413}" type="presOf" srcId="{F2C53B64-C39D-46CE-B9B3-93DCF88E0C21}" destId="{8019311E-C22C-4B8B-8D5D-2DCEF8697185}" srcOrd="0" destOrd="0" presId="urn:microsoft.com/office/officeart/2005/8/layout/radial6"/>
    <dgm:cxn modelId="{6A15426B-0C03-457A-BA8D-06222F9F2692}" srcId="{F0333A68-DDB4-4F97-ADE0-CEB46FDA7132}" destId="{2237CE31-6C74-436B-A19F-C5679BB199A7}" srcOrd="8" destOrd="0" parTransId="{234B2058-091E-4665-9293-71556298A068}" sibTransId="{6902AD4E-541D-4BD1-904A-99C3AB539DDE}"/>
    <dgm:cxn modelId="{D1913106-9CAA-4F02-A745-205AAB0747DD}" type="presOf" srcId="{DEFE1138-1881-47EC-9751-66A412957E16}" destId="{B9440D5F-00B2-4F7B-A40B-4354A5FFF554}" srcOrd="0" destOrd="0" presId="urn:microsoft.com/office/officeart/2005/8/layout/radial6"/>
    <dgm:cxn modelId="{FE4A8F16-924A-4BF6-B3A9-E61B251F3A23}" type="presOf" srcId="{E38D03AD-3FC3-4320-ABEE-56A6BA0ABDCD}" destId="{5C05E90C-91B0-4432-ACF8-1FA1E7A083EA}" srcOrd="0" destOrd="0" presId="urn:microsoft.com/office/officeart/2005/8/layout/radial6"/>
    <dgm:cxn modelId="{FE93825A-A4E1-48C4-9E14-1A0EB2A9CE2E}" type="presOf" srcId="{28098452-610D-4874-B798-468BED3EECBF}" destId="{145DE887-3A9E-4D72-91BA-33DC706753ED}" srcOrd="0" destOrd="0" presId="urn:microsoft.com/office/officeart/2005/8/layout/radial6"/>
    <dgm:cxn modelId="{01158C85-7B9F-437D-BF1D-1664A823BE37}" type="presOf" srcId="{61FF4A3E-55AD-4311-8F3F-4967445BF688}" destId="{D8DFBD7B-DF2F-44BB-B096-2EE7164CC04F}" srcOrd="0" destOrd="0" presId="urn:microsoft.com/office/officeart/2005/8/layout/radial6"/>
    <dgm:cxn modelId="{0048404C-4521-4E47-AD15-C9CB1B249660}" type="presOf" srcId="{C472F60F-BFA1-4AB9-B083-CB669E833B89}" destId="{9EBE9DA7-DAC3-4CFA-B1FE-F3D7F463EBB0}" srcOrd="0" destOrd="0" presId="urn:microsoft.com/office/officeart/2005/8/layout/radial6"/>
    <dgm:cxn modelId="{2ECD38F7-AE49-4310-B77F-9B600D19F45C}" type="presOf" srcId="{A031B0F8-A364-4038-9DBA-A3ADCBEAFEF9}" destId="{6C7AC60B-BE21-46F7-97D4-0D700C07860D}" srcOrd="0" destOrd="0" presId="urn:microsoft.com/office/officeart/2005/8/layout/radial6"/>
    <dgm:cxn modelId="{0226129F-514C-4861-A451-C28F092BEFB7}" type="presOf" srcId="{2237CE31-6C74-436B-A19F-C5679BB199A7}" destId="{3785B334-5D82-47BD-BD49-4D71092460DA}" srcOrd="0" destOrd="0" presId="urn:microsoft.com/office/officeart/2005/8/layout/radial6"/>
    <dgm:cxn modelId="{B4B16656-2203-41A5-97B2-6F5BD6052B32}" type="presOf" srcId="{190BFE03-4707-4FD9-A1AB-AB574B597980}" destId="{8FD6C2E3-E209-4F5A-BB0B-C2F79B68302F}" srcOrd="0" destOrd="0" presId="urn:microsoft.com/office/officeart/2005/8/layout/radial6"/>
    <dgm:cxn modelId="{D3B3CC09-81DF-4127-85C8-2CCF160533D2}" srcId="{F0333A68-DDB4-4F97-ADE0-CEB46FDA7132}" destId="{61FF4A3E-55AD-4311-8F3F-4967445BF688}" srcOrd="6" destOrd="0" parTransId="{B390C13E-5FE8-425E-BF12-7293D22E6099}" sibTransId="{E31004F3-D437-44E2-9E8D-6E8590554A79}"/>
    <dgm:cxn modelId="{E08AF758-E581-415C-8C04-5874ECCC91E3}" type="presOf" srcId="{750323B9-3271-4443-9AC5-7FE2E9740957}" destId="{0744D1C6-A62A-4463-8D20-1CB0802F4B7E}" srcOrd="0" destOrd="0" presId="urn:microsoft.com/office/officeart/2005/8/layout/radial6"/>
    <dgm:cxn modelId="{48025280-68C7-4461-9A6D-6011A065D4D2}" srcId="{F0333A68-DDB4-4F97-ADE0-CEB46FDA7132}" destId="{11A1B73D-57AB-42B2-A311-150AC04621F5}" srcOrd="11" destOrd="0" parTransId="{0BB90F8F-35CA-4F43-86C4-A111E96BC496}" sibTransId="{63A2BFD0-90C7-4E3B-9362-D08094F7377C}"/>
    <dgm:cxn modelId="{3A2286D8-E3FC-4841-9BC7-E0E5C1233751}" type="presOf" srcId="{EE18E7AB-4C42-46E5-B420-2AF9B4200E79}" destId="{6435CD02-A298-4B10-87A2-FFB0D650D37E}" srcOrd="0" destOrd="0" presId="urn:microsoft.com/office/officeart/2005/8/layout/radial6"/>
    <dgm:cxn modelId="{7EBB3939-77E2-4C58-9495-91AB1899EACA}" type="presParOf" srcId="{B9440D5F-00B2-4F7B-A40B-4354A5FFF554}" destId="{D0CA2D0E-2D50-4CCD-ABA9-8520EF4F6FAA}" srcOrd="0" destOrd="0" presId="urn:microsoft.com/office/officeart/2005/8/layout/radial6"/>
    <dgm:cxn modelId="{4881CA3A-D6B8-4DBC-8047-5D0B79F596EC}" type="presParOf" srcId="{B9440D5F-00B2-4F7B-A40B-4354A5FFF554}" destId="{2AB11087-12A3-4EF9-A178-518A1E818DB4}" srcOrd="1" destOrd="0" presId="urn:microsoft.com/office/officeart/2005/8/layout/radial6"/>
    <dgm:cxn modelId="{EE98B7F3-FC3B-44EB-A2B8-CDF441C831F8}" type="presParOf" srcId="{B9440D5F-00B2-4F7B-A40B-4354A5FFF554}" destId="{FB2FB239-A5CB-40BD-A075-4F1DCAEDA721}" srcOrd="2" destOrd="0" presId="urn:microsoft.com/office/officeart/2005/8/layout/radial6"/>
    <dgm:cxn modelId="{2B24425F-8243-4544-B0A2-3674D7A1E3EC}" type="presParOf" srcId="{B9440D5F-00B2-4F7B-A40B-4354A5FFF554}" destId="{6C7AC60B-BE21-46F7-97D4-0D700C07860D}" srcOrd="3" destOrd="0" presId="urn:microsoft.com/office/officeart/2005/8/layout/radial6"/>
    <dgm:cxn modelId="{42A3FA69-8DB5-414F-8925-E413A96382E1}" type="presParOf" srcId="{B9440D5F-00B2-4F7B-A40B-4354A5FFF554}" destId="{C68FE185-A842-4093-B580-FA1A3234F496}" srcOrd="4" destOrd="0" presId="urn:microsoft.com/office/officeart/2005/8/layout/radial6"/>
    <dgm:cxn modelId="{92405BE0-B3A4-4A27-AF5F-F46D127A3B60}" type="presParOf" srcId="{B9440D5F-00B2-4F7B-A40B-4354A5FFF554}" destId="{C3754FCA-8EF9-4DAA-BFCD-E40122AB093A}" srcOrd="5" destOrd="0" presId="urn:microsoft.com/office/officeart/2005/8/layout/radial6"/>
    <dgm:cxn modelId="{E04A1F96-5FE4-4F7D-9FB4-A8761066F558}" type="presParOf" srcId="{B9440D5F-00B2-4F7B-A40B-4354A5FFF554}" destId="{B7E0A27F-8515-4345-9E0A-6A9A5504EDCE}" srcOrd="6" destOrd="0" presId="urn:microsoft.com/office/officeart/2005/8/layout/radial6"/>
    <dgm:cxn modelId="{D81D83BA-ADCF-4FD6-8017-E2790D78F5E0}" type="presParOf" srcId="{B9440D5F-00B2-4F7B-A40B-4354A5FFF554}" destId="{80C47356-35C4-4561-BE5B-230E1542575B}" srcOrd="7" destOrd="0" presId="urn:microsoft.com/office/officeart/2005/8/layout/radial6"/>
    <dgm:cxn modelId="{54E8BC19-AC74-412E-AA27-361B0CDEF8D8}" type="presParOf" srcId="{B9440D5F-00B2-4F7B-A40B-4354A5FFF554}" destId="{3276F3E1-8157-4955-B705-2D247C2108ED}" srcOrd="8" destOrd="0" presId="urn:microsoft.com/office/officeart/2005/8/layout/radial6"/>
    <dgm:cxn modelId="{6C76EBC3-BBE3-447E-A062-562DABF4221E}" type="presParOf" srcId="{B9440D5F-00B2-4F7B-A40B-4354A5FFF554}" destId="{95BDCD1E-1CBD-459F-9F20-46E1BAE0B190}" srcOrd="9" destOrd="0" presId="urn:microsoft.com/office/officeart/2005/8/layout/radial6"/>
    <dgm:cxn modelId="{E0245F3E-2B2F-4784-B4EA-44259B10D2C5}" type="presParOf" srcId="{B9440D5F-00B2-4F7B-A40B-4354A5FFF554}" destId="{F60AF405-6A12-470F-982C-AD4A45F02B51}" srcOrd="10" destOrd="0" presId="urn:microsoft.com/office/officeart/2005/8/layout/radial6"/>
    <dgm:cxn modelId="{4E5CCD6D-4017-4E37-B9A0-A615F15F6593}" type="presParOf" srcId="{B9440D5F-00B2-4F7B-A40B-4354A5FFF554}" destId="{C6C8DA9C-A6B3-4E97-BED6-208D703ECE83}" srcOrd="11" destOrd="0" presId="urn:microsoft.com/office/officeart/2005/8/layout/radial6"/>
    <dgm:cxn modelId="{69749713-C0E3-44AE-9092-C6BC0120765A}" type="presParOf" srcId="{B9440D5F-00B2-4F7B-A40B-4354A5FFF554}" destId="{F4A79CCE-143D-428D-B394-99A2A9303E40}" srcOrd="12" destOrd="0" presId="urn:microsoft.com/office/officeart/2005/8/layout/radial6"/>
    <dgm:cxn modelId="{2E0233CE-FB6C-4D3E-8973-EB2D994B1728}" type="presParOf" srcId="{B9440D5F-00B2-4F7B-A40B-4354A5FFF554}" destId="{7DB332BA-440E-4F15-BF7C-A0FB472AEFB2}" srcOrd="13" destOrd="0" presId="urn:microsoft.com/office/officeart/2005/8/layout/radial6"/>
    <dgm:cxn modelId="{17CF7AFA-F061-483E-8E7C-C057EFFEB384}" type="presParOf" srcId="{B9440D5F-00B2-4F7B-A40B-4354A5FFF554}" destId="{D8318C48-CDEC-4B38-AAAC-E4EACB8D829A}" srcOrd="14" destOrd="0" presId="urn:microsoft.com/office/officeart/2005/8/layout/radial6"/>
    <dgm:cxn modelId="{DC9CF987-A529-4BFF-B5A6-EA420DE221FB}" type="presParOf" srcId="{B9440D5F-00B2-4F7B-A40B-4354A5FFF554}" destId="{8879329A-6138-42FB-811C-1A67191E2AB5}" srcOrd="15" destOrd="0" presId="urn:microsoft.com/office/officeart/2005/8/layout/radial6"/>
    <dgm:cxn modelId="{5FE883BD-E5C5-4E61-B7AC-8E725C52BA54}" type="presParOf" srcId="{B9440D5F-00B2-4F7B-A40B-4354A5FFF554}" destId="{6435CD02-A298-4B10-87A2-FFB0D650D37E}" srcOrd="16" destOrd="0" presId="urn:microsoft.com/office/officeart/2005/8/layout/radial6"/>
    <dgm:cxn modelId="{225F6037-01CD-4F63-A747-97D789F4F896}" type="presParOf" srcId="{B9440D5F-00B2-4F7B-A40B-4354A5FFF554}" destId="{C476CE90-88C3-4ED7-A6E0-F9643788BE42}" srcOrd="17" destOrd="0" presId="urn:microsoft.com/office/officeart/2005/8/layout/radial6"/>
    <dgm:cxn modelId="{0F4B4B8B-D499-44FC-9393-F957CD3F62B0}" type="presParOf" srcId="{B9440D5F-00B2-4F7B-A40B-4354A5FFF554}" destId="{E5C189BC-2845-4169-BB9F-32034D7F66FF}" srcOrd="18" destOrd="0" presId="urn:microsoft.com/office/officeart/2005/8/layout/radial6"/>
    <dgm:cxn modelId="{392AF7E4-CC81-403C-9415-D0C946994328}" type="presParOf" srcId="{B9440D5F-00B2-4F7B-A40B-4354A5FFF554}" destId="{D8DFBD7B-DF2F-44BB-B096-2EE7164CC04F}" srcOrd="19" destOrd="0" presId="urn:microsoft.com/office/officeart/2005/8/layout/radial6"/>
    <dgm:cxn modelId="{AAD33E3B-714B-4489-81F0-53DDE55637C1}" type="presParOf" srcId="{B9440D5F-00B2-4F7B-A40B-4354A5FFF554}" destId="{ABD85E68-C3BE-4F73-9311-4244AF524E52}" srcOrd="20" destOrd="0" presId="urn:microsoft.com/office/officeart/2005/8/layout/radial6"/>
    <dgm:cxn modelId="{5D6B1EE5-5556-44C0-AA9A-08421376D5BF}" type="presParOf" srcId="{B9440D5F-00B2-4F7B-A40B-4354A5FFF554}" destId="{2D821D09-4106-4ABE-9E82-772E79BE6DB7}" srcOrd="21" destOrd="0" presId="urn:microsoft.com/office/officeart/2005/8/layout/radial6"/>
    <dgm:cxn modelId="{8F95B961-C08C-4FF9-8D88-647CBA9040F5}" type="presParOf" srcId="{B9440D5F-00B2-4F7B-A40B-4354A5FFF554}" destId="{86B40AFB-3D2C-46D0-8490-C5725D84E772}" srcOrd="22" destOrd="0" presId="urn:microsoft.com/office/officeart/2005/8/layout/radial6"/>
    <dgm:cxn modelId="{77115B86-3544-4841-B559-4C0DC26C25E9}" type="presParOf" srcId="{B9440D5F-00B2-4F7B-A40B-4354A5FFF554}" destId="{5B0CD4FA-469C-450A-A624-C8F68ABF97C0}" srcOrd="23" destOrd="0" presId="urn:microsoft.com/office/officeart/2005/8/layout/radial6"/>
    <dgm:cxn modelId="{3A114F1C-792E-4527-8DBD-61122D31C092}" type="presParOf" srcId="{B9440D5F-00B2-4F7B-A40B-4354A5FFF554}" destId="{0744D1C6-A62A-4463-8D20-1CB0802F4B7E}" srcOrd="24" destOrd="0" presId="urn:microsoft.com/office/officeart/2005/8/layout/radial6"/>
    <dgm:cxn modelId="{8DEF0BCE-BCAD-4533-AC43-7EFB405D8BE6}" type="presParOf" srcId="{B9440D5F-00B2-4F7B-A40B-4354A5FFF554}" destId="{3785B334-5D82-47BD-BD49-4D71092460DA}" srcOrd="25" destOrd="0" presId="urn:microsoft.com/office/officeart/2005/8/layout/radial6"/>
    <dgm:cxn modelId="{140B14ED-E335-4138-B1E1-AE054889AA8A}" type="presParOf" srcId="{B9440D5F-00B2-4F7B-A40B-4354A5FFF554}" destId="{FAD8D1E1-EFDB-4FD2-878F-E301E22B66E0}" srcOrd="26" destOrd="0" presId="urn:microsoft.com/office/officeart/2005/8/layout/radial6"/>
    <dgm:cxn modelId="{BBFBFB79-3AE2-4643-8BBF-CB5382B05BDF}" type="presParOf" srcId="{B9440D5F-00B2-4F7B-A40B-4354A5FFF554}" destId="{44A9EDA5-48D1-4E86-9275-9C4700039CC8}" srcOrd="27" destOrd="0" presId="urn:microsoft.com/office/officeart/2005/8/layout/radial6"/>
    <dgm:cxn modelId="{E7250D3C-261C-41B3-94DE-853C58B894C3}" type="presParOf" srcId="{B9440D5F-00B2-4F7B-A40B-4354A5FFF554}" destId="{2D88C8A7-C21C-4730-856E-99234AEFE021}" srcOrd="28" destOrd="0" presId="urn:microsoft.com/office/officeart/2005/8/layout/radial6"/>
    <dgm:cxn modelId="{0AA427AC-7F8F-4737-AA82-B6AA2059C835}" type="presParOf" srcId="{B9440D5F-00B2-4F7B-A40B-4354A5FFF554}" destId="{8C270390-82A0-41AF-9F5D-62F27A26C4F1}" srcOrd="29" destOrd="0" presId="urn:microsoft.com/office/officeart/2005/8/layout/radial6"/>
    <dgm:cxn modelId="{7353EDEF-9F80-4B39-BC94-6880CABFAFD3}" type="presParOf" srcId="{B9440D5F-00B2-4F7B-A40B-4354A5FFF554}" destId="{B6D448A4-6609-4BF7-A77D-ACFA7A852227}" srcOrd="30" destOrd="0" presId="urn:microsoft.com/office/officeart/2005/8/layout/radial6"/>
    <dgm:cxn modelId="{FF350B98-6D59-42EE-A957-127D12236BA0}" type="presParOf" srcId="{B9440D5F-00B2-4F7B-A40B-4354A5FFF554}" destId="{8FD6C2E3-E209-4F5A-BB0B-C2F79B68302F}" srcOrd="31" destOrd="0" presId="urn:microsoft.com/office/officeart/2005/8/layout/radial6"/>
    <dgm:cxn modelId="{002EB6C1-D79C-49EF-AAC6-92694639903A}" type="presParOf" srcId="{B9440D5F-00B2-4F7B-A40B-4354A5FFF554}" destId="{63A58272-334D-4E78-BC5B-77E813B6BBA0}" srcOrd="32" destOrd="0" presId="urn:microsoft.com/office/officeart/2005/8/layout/radial6"/>
    <dgm:cxn modelId="{4F009EBA-F0C6-4F34-8E68-A49A4F35F2FA}" type="presParOf" srcId="{B9440D5F-00B2-4F7B-A40B-4354A5FFF554}" destId="{5C05E90C-91B0-4432-ACF8-1FA1E7A083EA}" srcOrd="33" destOrd="0" presId="urn:microsoft.com/office/officeart/2005/8/layout/radial6"/>
    <dgm:cxn modelId="{7D812E07-4817-4634-963B-F95F977BE7E9}" type="presParOf" srcId="{B9440D5F-00B2-4F7B-A40B-4354A5FFF554}" destId="{88A712D9-9E85-42D2-A011-5E7DFD60E392}" srcOrd="34" destOrd="0" presId="urn:microsoft.com/office/officeart/2005/8/layout/radial6"/>
    <dgm:cxn modelId="{F4D1217C-499F-4B73-A57F-27EFBECB2DA0}" type="presParOf" srcId="{B9440D5F-00B2-4F7B-A40B-4354A5FFF554}" destId="{1E9D4C5D-A697-4B3C-981F-A186991E5812}" srcOrd="35" destOrd="0" presId="urn:microsoft.com/office/officeart/2005/8/layout/radial6"/>
    <dgm:cxn modelId="{BBE62BDB-5D5E-4C1E-B12A-26FDB8F213B6}" type="presParOf" srcId="{B9440D5F-00B2-4F7B-A40B-4354A5FFF554}" destId="{4A112A4A-C7BA-458E-8780-4084D47493F5}" srcOrd="36" destOrd="0" presId="urn:microsoft.com/office/officeart/2005/8/layout/radial6"/>
    <dgm:cxn modelId="{0E6CC97C-7BEB-4794-8397-7F5551B2C446}" type="presParOf" srcId="{B9440D5F-00B2-4F7B-A40B-4354A5FFF554}" destId="{C320CC54-C459-4161-9FA3-3389D39991ED}" srcOrd="37" destOrd="0" presId="urn:microsoft.com/office/officeart/2005/8/layout/radial6"/>
    <dgm:cxn modelId="{0DE21CC9-151B-403E-84CB-3EBFEBD532D7}" type="presParOf" srcId="{B9440D5F-00B2-4F7B-A40B-4354A5FFF554}" destId="{E155A539-6751-445C-9A13-29A961D4F9B1}" srcOrd="38" destOrd="0" presId="urn:microsoft.com/office/officeart/2005/8/layout/radial6"/>
    <dgm:cxn modelId="{9BE39DD3-D95E-4158-A0ED-5F4BB9035AEE}" type="presParOf" srcId="{B9440D5F-00B2-4F7B-A40B-4354A5FFF554}" destId="{145DE887-3A9E-4D72-91BA-33DC706753ED}" srcOrd="39" destOrd="0" presId="urn:microsoft.com/office/officeart/2005/8/layout/radial6"/>
    <dgm:cxn modelId="{06CB981D-D7BD-44CA-8E7F-D63E9B58C434}" type="presParOf" srcId="{B9440D5F-00B2-4F7B-A40B-4354A5FFF554}" destId="{93DAA76F-6162-4B6F-BF16-57819D3F0D21}" srcOrd="40" destOrd="0" presId="urn:microsoft.com/office/officeart/2005/8/layout/radial6"/>
    <dgm:cxn modelId="{14068D9E-7494-44CA-AEC3-E5556D6BC7B4}" type="presParOf" srcId="{B9440D5F-00B2-4F7B-A40B-4354A5FFF554}" destId="{9EDE256D-3055-4FA5-91D4-9640D3916A8C}" srcOrd="41" destOrd="0" presId="urn:microsoft.com/office/officeart/2005/8/layout/radial6"/>
    <dgm:cxn modelId="{F66B8167-8B3B-44DF-9DBE-5FC86949C884}" type="presParOf" srcId="{B9440D5F-00B2-4F7B-A40B-4354A5FFF554}" destId="{81A8205B-AEDD-44CD-BC09-165ED941BAF7}" srcOrd="42" destOrd="0" presId="urn:microsoft.com/office/officeart/2005/8/layout/radial6"/>
    <dgm:cxn modelId="{6CFFF2E9-9BED-42D4-9E61-8EC37EAB3AC7}" type="presParOf" srcId="{B9440D5F-00B2-4F7B-A40B-4354A5FFF554}" destId="{5D952419-6E89-4E53-8291-50E7B84A2D5B}" srcOrd="43" destOrd="0" presId="urn:microsoft.com/office/officeart/2005/8/layout/radial6"/>
    <dgm:cxn modelId="{BF2FA4DA-3C13-4C11-A4B5-D0A27490B7B8}" type="presParOf" srcId="{B9440D5F-00B2-4F7B-A40B-4354A5FFF554}" destId="{B895D8AE-0B7D-457F-A67B-2D24C3173790}" srcOrd="44" destOrd="0" presId="urn:microsoft.com/office/officeart/2005/8/layout/radial6"/>
    <dgm:cxn modelId="{074DB200-CD4F-4F22-B059-4DA30A08CC6B}" type="presParOf" srcId="{B9440D5F-00B2-4F7B-A40B-4354A5FFF554}" destId="{148CA1C2-C1A9-42FA-8C48-FCAEE93B424F}" srcOrd="45" destOrd="0" presId="urn:microsoft.com/office/officeart/2005/8/layout/radial6"/>
    <dgm:cxn modelId="{533F9B88-613C-4313-93DE-6E96C24B3F7C}" type="presParOf" srcId="{B9440D5F-00B2-4F7B-A40B-4354A5FFF554}" destId="{9EBE9DA7-DAC3-4CFA-B1FE-F3D7F463EBB0}" srcOrd="46" destOrd="0" presId="urn:microsoft.com/office/officeart/2005/8/layout/radial6"/>
    <dgm:cxn modelId="{495D20DC-2FEA-4DA0-85F8-439946F91057}" type="presParOf" srcId="{B9440D5F-00B2-4F7B-A40B-4354A5FFF554}" destId="{F97DE201-0857-4738-A694-277F86CC7D80}" srcOrd="47" destOrd="0" presId="urn:microsoft.com/office/officeart/2005/8/layout/radial6"/>
    <dgm:cxn modelId="{F4FE3D2C-8D54-4274-B520-2DD2D7E3AAA8}" type="presParOf" srcId="{B9440D5F-00B2-4F7B-A40B-4354A5FFF554}" destId="{8019311E-C22C-4B8B-8D5D-2DCEF8697185}" srcOrd="48" destOrd="0" presId="urn:microsoft.com/office/officeart/2005/8/layout/radial6"/>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856E2A-AFBD-4DCD-9059-24A5B9304BA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tr-TR"/>
        </a:p>
      </dgm:t>
    </dgm:pt>
    <dgm:pt modelId="{ED77CB01-F96C-47FF-9884-E414CF3AF4B2}">
      <dgm:prSet custT="1"/>
      <dgm:spPr/>
      <dgm:t>
        <a:bodyPr/>
        <a:lstStyle/>
        <a:p>
          <a:pPr algn="ctr" rtl="0"/>
          <a:r>
            <a:rPr lang="tr-TR" sz="2400" b="1" dirty="0" smtClean="0"/>
            <a:t>SIFIR ATIK YÖNETİM SİSTEMİ KURMA YÜKÜMLÜLÜĞÜ</a:t>
          </a:r>
          <a:endParaRPr lang="tr-TR" sz="2400" dirty="0">
            <a:solidFill>
              <a:srgbClr val="FF0000"/>
            </a:solidFill>
            <a:latin typeface="+mn-lt"/>
            <a:cs typeface="Times New Roman" panose="02020603050405020304" pitchFamily="18" charset="0"/>
          </a:endParaRPr>
        </a:p>
      </dgm:t>
    </dgm:pt>
    <dgm:pt modelId="{DDCC77C8-040B-4EFA-A7CC-5F408F55A846}" type="parTrans" cxnId="{C623ECB1-16C3-443B-9BD4-91502540394F}">
      <dgm:prSet/>
      <dgm:spPr/>
      <dgm:t>
        <a:bodyPr/>
        <a:lstStyle/>
        <a:p>
          <a:endParaRPr lang="tr-TR"/>
        </a:p>
      </dgm:t>
    </dgm:pt>
    <dgm:pt modelId="{3BBD9EF0-A36C-410D-80B7-3C4D417C56E4}" type="sibTrans" cxnId="{C623ECB1-16C3-443B-9BD4-91502540394F}">
      <dgm:prSet/>
      <dgm:spPr/>
      <dgm:t>
        <a:bodyPr/>
        <a:lstStyle/>
        <a:p>
          <a:endParaRPr lang="tr-TR"/>
        </a:p>
      </dgm:t>
    </dgm:pt>
    <dgm:pt modelId="{85948106-CF81-4907-BFED-D5D4733CA332}" type="pres">
      <dgm:prSet presAssocID="{83856E2A-AFBD-4DCD-9059-24A5B9304BAF}" presName="linear" presStyleCnt="0">
        <dgm:presLayoutVars>
          <dgm:animLvl val="lvl"/>
          <dgm:resizeHandles val="exact"/>
        </dgm:presLayoutVars>
      </dgm:prSet>
      <dgm:spPr/>
      <dgm:t>
        <a:bodyPr/>
        <a:lstStyle/>
        <a:p>
          <a:endParaRPr lang="en-US"/>
        </a:p>
      </dgm:t>
    </dgm:pt>
    <dgm:pt modelId="{CE3CBC96-7B0C-4FBA-9967-A7664168A705}" type="pres">
      <dgm:prSet presAssocID="{ED77CB01-F96C-47FF-9884-E414CF3AF4B2}" presName="parentText" presStyleLbl="node1" presStyleIdx="0" presStyleCnt="1" custScaleY="54853" custLinFactNeighborX="1187" custLinFactNeighborY="27427">
        <dgm:presLayoutVars>
          <dgm:chMax val="0"/>
          <dgm:bulletEnabled val="1"/>
        </dgm:presLayoutVars>
      </dgm:prSet>
      <dgm:spPr/>
      <dgm:t>
        <a:bodyPr/>
        <a:lstStyle/>
        <a:p>
          <a:endParaRPr lang="en-US"/>
        </a:p>
      </dgm:t>
    </dgm:pt>
  </dgm:ptLst>
  <dgm:cxnLst>
    <dgm:cxn modelId="{C623ECB1-16C3-443B-9BD4-91502540394F}" srcId="{83856E2A-AFBD-4DCD-9059-24A5B9304BAF}" destId="{ED77CB01-F96C-47FF-9884-E414CF3AF4B2}" srcOrd="0" destOrd="0" parTransId="{DDCC77C8-040B-4EFA-A7CC-5F408F55A846}" sibTransId="{3BBD9EF0-A36C-410D-80B7-3C4D417C56E4}"/>
    <dgm:cxn modelId="{289246FD-33C7-466F-8B9F-4A9A3B3D4D33}" type="presOf" srcId="{ED77CB01-F96C-47FF-9884-E414CF3AF4B2}" destId="{CE3CBC96-7B0C-4FBA-9967-A7664168A705}" srcOrd="0" destOrd="0" presId="urn:microsoft.com/office/officeart/2005/8/layout/vList2"/>
    <dgm:cxn modelId="{3D4EC03F-BC15-4BD3-B289-5AE4FAE534C4}" type="presOf" srcId="{83856E2A-AFBD-4DCD-9059-24A5B9304BAF}" destId="{85948106-CF81-4907-BFED-D5D4733CA332}" srcOrd="0" destOrd="0" presId="urn:microsoft.com/office/officeart/2005/8/layout/vList2"/>
    <dgm:cxn modelId="{B2161237-6971-420E-BBDC-18C8A539EA48}" type="presParOf" srcId="{85948106-CF81-4907-BFED-D5D4733CA332}" destId="{CE3CBC96-7B0C-4FBA-9967-A7664168A70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145242-328C-4D6B-8D0D-22A6B4B63C3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32731C7B-47EE-43D9-800E-D70112D66F63}">
      <dgm:prSet custT="1"/>
      <dgm:spPr/>
      <dgm:t>
        <a:bodyPr anchor="ctr"/>
        <a:lstStyle/>
        <a:p>
          <a:pPr algn="ctr" rtl="0"/>
          <a:r>
            <a:rPr lang="tr-TR" sz="2200" b="1" dirty="0" smtClean="0">
              <a:latin typeface="+mn-lt"/>
              <a:cs typeface="Times New Roman" panose="02020603050405020304" pitchFamily="18" charset="0"/>
            </a:rPr>
            <a:t>BİNA VE YERLEŞKELER</a:t>
          </a:r>
          <a:endParaRPr lang="tr-TR" sz="2200" dirty="0">
            <a:latin typeface="+mn-lt"/>
            <a:cs typeface="Times New Roman" panose="02020603050405020304" pitchFamily="18" charset="0"/>
          </a:endParaRPr>
        </a:p>
      </dgm:t>
    </dgm:pt>
    <dgm:pt modelId="{C7CA1D8E-D966-45BB-9591-063A76BAF397}" type="parTrans" cxnId="{ADB7A396-AB4C-44C9-A9ED-16E5D19A5F54}">
      <dgm:prSet/>
      <dgm:spPr/>
      <dgm:t>
        <a:bodyPr/>
        <a:lstStyle/>
        <a:p>
          <a:endParaRPr lang="tr-TR" sz="1200">
            <a:latin typeface="Times New Roman" panose="02020603050405020304" pitchFamily="18" charset="0"/>
            <a:cs typeface="Times New Roman" panose="02020603050405020304" pitchFamily="18" charset="0"/>
          </a:endParaRPr>
        </a:p>
      </dgm:t>
    </dgm:pt>
    <dgm:pt modelId="{ECC3B2C7-0536-48FB-BE98-8DAEA7BBFBB6}" type="sibTrans" cxnId="{ADB7A396-AB4C-44C9-A9ED-16E5D19A5F54}">
      <dgm:prSet/>
      <dgm:spPr/>
      <dgm:t>
        <a:bodyPr/>
        <a:lstStyle/>
        <a:p>
          <a:endParaRPr lang="tr-TR" sz="1200">
            <a:latin typeface="Times New Roman" panose="02020603050405020304" pitchFamily="18" charset="0"/>
            <a:cs typeface="Times New Roman" panose="02020603050405020304" pitchFamily="18" charset="0"/>
          </a:endParaRPr>
        </a:p>
      </dgm:t>
    </dgm:pt>
    <dgm:pt modelId="{5691BC8B-0023-4381-B824-81A2450275C6}">
      <dgm:prSet custT="1"/>
      <dgm:spPr/>
      <dgm:t>
        <a:bodyPr anchor="ctr"/>
        <a:lstStyle/>
        <a:p>
          <a:pPr algn="just" rtl="0"/>
          <a:r>
            <a:rPr lang="tr-TR" sz="1600" dirty="0" smtClean="0"/>
            <a:t>1) EK-1 listede yer alan bina ve yerleşkelerin uygulama takvimi doğrultusunda, sıfır atık yönetim sistemini kurarak uygulamaya geçmeleri zorunludur. Belirtilen tarihten sonra faaliyete geçen söz konusu yerler ise faaliyet başlangıç tarihinden itibaren bir yıl içerisinde sıfır atık yönetim sistemine geçerler.</a:t>
          </a:r>
          <a:endParaRPr lang="tr-TR" sz="1600" dirty="0">
            <a:latin typeface="+mn-lt"/>
            <a:cs typeface="Times New Roman" panose="02020603050405020304" pitchFamily="18" charset="0"/>
          </a:endParaRPr>
        </a:p>
      </dgm:t>
    </dgm:pt>
    <dgm:pt modelId="{F6742434-A93A-4C5B-BFAE-184F546C3F33}" type="parTrans" cxnId="{26E00A4B-3E65-4A92-AEBB-CFE94A109D77}">
      <dgm:prSet/>
      <dgm:spPr/>
      <dgm:t>
        <a:bodyPr/>
        <a:lstStyle/>
        <a:p>
          <a:endParaRPr lang="tr-TR" sz="1200">
            <a:latin typeface="Times New Roman" panose="02020603050405020304" pitchFamily="18" charset="0"/>
            <a:cs typeface="Times New Roman" panose="02020603050405020304" pitchFamily="18" charset="0"/>
          </a:endParaRPr>
        </a:p>
      </dgm:t>
    </dgm:pt>
    <dgm:pt modelId="{F76B9749-2359-4E0F-9E8D-7770EB54E6C9}" type="sibTrans" cxnId="{26E00A4B-3E65-4A92-AEBB-CFE94A109D77}">
      <dgm:prSet/>
      <dgm:spPr/>
      <dgm:t>
        <a:bodyPr/>
        <a:lstStyle/>
        <a:p>
          <a:endParaRPr lang="tr-TR" sz="1200">
            <a:latin typeface="Times New Roman" panose="02020603050405020304" pitchFamily="18" charset="0"/>
            <a:cs typeface="Times New Roman" panose="02020603050405020304" pitchFamily="18" charset="0"/>
          </a:endParaRPr>
        </a:p>
      </dgm:t>
    </dgm:pt>
    <dgm:pt modelId="{76B07183-8450-4D26-9009-7598FE4AF55E}" type="pres">
      <dgm:prSet presAssocID="{FE145242-328C-4D6B-8D0D-22A6B4B63C3C}" presName="vert0" presStyleCnt="0">
        <dgm:presLayoutVars>
          <dgm:dir/>
          <dgm:animOne val="branch"/>
          <dgm:animLvl val="lvl"/>
        </dgm:presLayoutVars>
      </dgm:prSet>
      <dgm:spPr/>
      <dgm:t>
        <a:bodyPr/>
        <a:lstStyle/>
        <a:p>
          <a:endParaRPr lang="en-US"/>
        </a:p>
      </dgm:t>
    </dgm:pt>
    <dgm:pt modelId="{7C895592-A06C-48A5-8BFF-7B6786736DCE}" type="pres">
      <dgm:prSet presAssocID="{32731C7B-47EE-43D9-800E-D70112D66F63}" presName="thickLine" presStyleLbl="alignNode1" presStyleIdx="0" presStyleCnt="1" custLinFactNeighborX="301" custLinFactNeighborY="-93703"/>
      <dgm:spPr/>
    </dgm:pt>
    <dgm:pt modelId="{3849E867-65E8-4CA6-B4C4-B5575F649AAB}" type="pres">
      <dgm:prSet presAssocID="{32731C7B-47EE-43D9-800E-D70112D66F63}" presName="horz1" presStyleCnt="0"/>
      <dgm:spPr/>
    </dgm:pt>
    <dgm:pt modelId="{C727017C-2AC3-4699-A90C-E704CC4E403D}" type="pres">
      <dgm:prSet presAssocID="{32731C7B-47EE-43D9-800E-D70112D66F63}" presName="tx1" presStyleLbl="revTx" presStyleIdx="0" presStyleCnt="2" custScaleY="27536" custLinFactNeighborX="694" custLinFactNeighborY="858"/>
      <dgm:spPr/>
      <dgm:t>
        <a:bodyPr/>
        <a:lstStyle/>
        <a:p>
          <a:endParaRPr lang="tr-TR"/>
        </a:p>
      </dgm:t>
    </dgm:pt>
    <dgm:pt modelId="{BDA49CA5-7A06-4FB0-922B-4BE54762ED1B}" type="pres">
      <dgm:prSet presAssocID="{32731C7B-47EE-43D9-800E-D70112D66F63}" presName="vert1" presStyleCnt="0"/>
      <dgm:spPr/>
    </dgm:pt>
    <dgm:pt modelId="{F06B1D27-2C0D-4037-9D75-834FD0B6ED93}" type="pres">
      <dgm:prSet presAssocID="{5691BC8B-0023-4381-B824-81A2450275C6}" presName="vertSpace2a" presStyleCnt="0"/>
      <dgm:spPr/>
    </dgm:pt>
    <dgm:pt modelId="{EE7634C7-F253-4DBD-A086-BD527C0C78DB}" type="pres">
      <dgm:prSet presAssocID="{5691BC8B-0023-4381-B824-81A2450275C6}" presName="horz2" presStyleCnt="0"/>
      <dgm:spPr/>
    </dgm:pt>
    <dgm:pt modelId="{DAD2E66E-2C53-44AB-A494-16F8222BC89A}" type="pres">
      <dgm:prSet presAssocID="{5691BC8B-0023-4381-B824-81A2450275C6}" presName="horzSpace2" presStyleCnt="0"/>
      <dgm:spPr/>
    </dgm:pt>
    <dgm:pt modelId="{41263033-EAC0-4720-978E-2934F7103BB6}" type="pres">
      <dgm:prSet presAssocID="{5691BC8B-0023-4381-B824-81A2450275C6}" presName="tx2" presStyleLbl="revTx" presStyleIdx="1" presStyleCnt="2" custScaleY="42519" custLinFactNeighborX="435" custLinFactNeighborY="11145"/>
      <dgm:spPr/>
      <dgm:t>
        <a:bodyPr/>
        <a:lstStyle/>
        <a:p>
          <a:endParaRPr lang="en-US"/>
        </a:p>
      </dgm:t>
    </dgm:pt>
    <dgm:pt modelId="{8E50FBE4-AD3C-4E49-AA64-A927E91F4F6F}" type="pres">
      <dgm:prSet presAssocID="{5691BC8B-0023-4381-B824-81A2450275C6}" presName="vert2" presStyleCnt="0"/>
      <dgm:spPr/>
    </dgm:pt>
    <dgm:pt modelId="{C47AAE9D-D6B9-4032-A670-A101E9B7E9EE}" type="pres">
      <dgm:prSet presAssocID="{5691BC8B-0023-4381-B824-81A2450275C6}" presName="thinLine2b" presStyleLbl="callout" presStyleIdx="0" presStyleCnt="1" custLinFactY="500000" custLinFactNeighborX="-2341" custLinFactNeighborY="530781"/>
      <dgm:spPr/>
    </dgm:pt>
    <dgm:pt modelId="{558580F7-8440-44DC-8591-9E3C0910F62A}" type="pres">
      <dgm:prSet presAssocID="{5691BC8B-0023-4381-B824-81A2450275C6}" presName="vertSpace2b" presStyleCnt="0"/>
      <dgm:spPr/>
    </dgm:pt>
  </dgm:ptLst>
  <dgm:cxnLst>
    <dgm:cxn modelId="{26E00A4B-3E65-4A92-AEBB-CFE94A109D77}" srcId="{32731C7B-47EE-43D9-800E-D70112D66F63}" destId="{5691BC8B-0023-4381-B824-81A2450275C6}" srcOrd="0" destOrd="0" parTransId="{F6742434-A93A-4C5B-BFAE-184F546C3F33}" sibTransId="{F76B9749-2359-4E0F-9E8D-7770EB54E6C9}"/>
    <dgm:cxn modelId="{A0E04790-788E-4500-B9BE-6358655EEE09}" type="presOf" srcId="{5691BC8B-0023-4381-B824-81A2450275C6}" destId="{41263033-EAC0-4720-978E-2934F7103BB6}" srcOrd="0" destOrd="0" presId="urn:microsoft.com/office/officeart/2008/layout/LinedList"/>
    <dgm:cxn modelId="{4F9CDDDF-5AA7-438E-ACFA-EA7043E40D72}" type="presOf" srcId="{FE145242-328C-4D6B-8D0D-22A6B4B63C3C}" destId="{76B07183-8450-4D26-9009-7598FE4AF55E}" srcOrd="0" destOrd="0" presId="urn:microsoft.com/office/officeart/2008/layout/LinedList"/>
    <dgm:cxn modelId="{ADB7A396-AB4C-44C9-A9ED-16E5D19A5F54}" srcId="{FE145242-328C-4D6B-8D0D-22A6B4B63C3C}" destId="{32731C7B-47EE-43D9-800E-D70112D66F63}" srcOrd="0" destOrd="0" parTransId="{C7CA1D8E-D966-45BB-9591-063A76BAF397}" sibTransId="{ECC3B2C7-0536-48FB-BE98-8DAEA7BBFBB6}"/>
    <dgm:cxn modelId="{68119E81-9DE1-4FF2-85AF-F76E74E99823}" type="presOf" srcId="{32731C7B-47EE-43D9-800E-D70112D66F63}" destId="{C727017C-2AC3-4699-A90C-E704CC4E403D}" srcOrd="0" destOrd="0" presId="urn:microsoft.com/office/officeart/2008/layout/LinedList"/>
    <dgm:cxn modelId="{4920628E-AF00-4B52-AD86-C92B7D179EC4}" type="presParOf" srcId="{76B07183-8450-4D26-9009-7598FE4AF55E}" destId="{7C895592-A06C-48A5-8BFF-7B6786736DCE}" srcOrd="0" destOrd="0" presId="urn:microsoft.com/office/officeart/2008/layout/LinedList"/>
    <dgm:cxn modelId="{DF7B83A2-2F73-4E26-B165-1DB7C1D93B7D}" type="presParOf" srcId="{76B07183-8450-4D26-9009-7598FE4AF55E}" destId="{3849E867-65E8-4CA6-B4C4-B5575F649AAB}" srcOrd="1" destOrd="0" presId="urn:microsoft.com/office/officeart/2008/layout/LinedList"/>
    <dgm:cxn modelId="{7149BC11-BAE4-4237-B7B0-C0B8E99E847B}" type="presParOf" srcId="{3849E867-65E8-4CA6-B4C4-B5575F649AAB}" destId="{C727017C-2AC3-4699-A90C-E704CC4E403D}" srcOrd="0" destOrd="0" presId="urn:microsoft.com/office/officeart/2008/layout/LinedList"/>
    <dgm:cxn modelId="{2B4C71E9-8442-439C-8704-1116A629E4BE}" type="presParOf" srcId="{3849E867-65E8-4CA6-B4C4-B5575F649AAB}" destId="{BDA49CA5-7A06-4FB0-922B-4BE54762ED1B}" srcOrd="1" destOrd="0" presId="urn:microsoft.com/office/officeart/2008/layout/LinedList"/>
    <dgm:cxn modelId="{15A5A01F-C93B-406F-A1E3-9A2A14E9754E}" type="presParOf" srcId="{BDA49CA5-7A06-4FB0-922B-4BE54762ED1B}" destId="{F06B1D27-2C0D-4037-9D75-834FD0B6ED93}" srcOrd="0" destOrd="0" presId="urn:microsoft.com/office/officeart/2008/layout/LinedList"/>
    <dgm:cxn modelId="{749BA961-5B2B-4210-92F1-15821C80DC6E}" type="presParOf" srcId="{BDA49CA5-7A06-4FB0-922B-4BE54762ED1B}" destId="{EE7634C7-F253-4DBD-A086-BD527C0C78DB}" srcOrd="1" destOrd="0" presId="urn:microsoft.com/office/officeart/2008/layout/LinedList"/>
    <dgm:cxn modelId="{5438734F-7160-4986-A818-BD9F47086E07}" type="presParOf" srcId="{EE7634C7-F253-4DBD-A086-BD527C0C78DB}" destId="{DAD2E66E-2C53-44AB-A494-16F8222BC89A}" srcOrd="0" destOrd="0" presId="urn:microsoft.com/office/officeart/2008/layout/LinedList"/>
    <dgm:cxn modelId="{C56B26BE-F477-4433-83A7-C10458EFB086}" type="presParOf" srcId="{EE7634C7-F253-4DBD-A086-BD527C0C78DB}" destId="{41263033-EAC0-4720-978E-2934F7103BB6}" srcOrd="1" destOrd="0" presId="urn:microsoft.com/office/officeart/2008/layout/LinedList"/>
    <dgm:cxn modelId="{A40FF1BD-2523-475F-9792-7DDCF45ED392}" type="presParOf" srcId="{EE7634C7-F253-4DBD-A086-BD527C0C78DB}" destId="{8E50FBE4-AD3C-4E49-AA64-A927E91F4F6F}" srcOrd="2" destOrd="0" presId="urn:microsoft.com/office/officeart/2008/layout/LinedList"/>
    <dgm:cxn modelId="{CD11A38E-9609-4525-9399-D71BB1352C5A}" type="presParOf" srcId="{BDA49CA5-7A06-4FB0-922B-4BE54762ED1B}" destId="{C47AAE9D-D6B9-4032-A670-A101E9B7E9EE}" srcOrd="2" destOrd="0" presId="urn:microsoft.com/office/officeart/2008/layout/LinedList"/>
    <dgm:cxn modelId="{7C781DB3-ACB4-4EF0-A09C-2571DA574052}" type="presParOf" srcId="{BDA49CA5-7A06-4FB0-922B-4BE54762ED1B}" destId="{558580F7-8440-44DC-8591-9E3C0910F62A}" srcOrd="3"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2F20FE-CFD8-48E5-BE38-F0F11783589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982EE207-740C-426F-816E-E39E1B1EF51E}">
      <dgm:prSet/>
      <dgm:spPr/>
      <dgm:t>
        <a:bodyPr/>
        <a:lstStyle/>
        <a:p>
          <a:pPr rtl="0"/>
          <a:r>
            <a:rPr lang="tr-TR" dirty="0" smtClean="0"/>
            <a:t>SAY 12. MADDE </a:t>
          </a:r>
          <a:endParaRPr lang="tr-TR" dirty="0"/>
        </a:p>
      </dgm:t>
    </dgm:pt>
    <dgm:pt modelId="{B6AE7FBF-ACE7-48B4-BCFD-1AE64B980D13}" type="parTrans" cxnId="{706D7569-4254-4260-8A44-66E43A94C9AD}">
      <dgm:prSet/>
      <dgm:spPr/>
      <dgm:t>
        <a:bodyPr/>
        <a:lstStyle/>
        <a:p>
          <a:endParaRPr lang="tr-TR"/>
        </a:p>
      </dgm:t>
    </dgm:pt>
    <dgm:pt modelId="{61535253-7035-4448-8B20-A70CECCA8BF9}" type="sibTrans" cxnId="{706D7569-4254-4260-8A44-66E43A94C9AD}">
      <dgm:prSet/>
      <dgm:spPr/>
      <dgm:t>
        <a:bodyPr/>
        <a:lstStyle/>
        <a:p>
          <a:endParaRPr lang="tr-TR"/>
        </a:p>
      </dgm:t>
    </dgm:pt>
    <dgm:pt modelId="{8CC5FA3F-72C7-4BE2-9BEB-39FEE193506B}" type="pres">
      <dgm:prSet presAssocID="{712F20FE-CFD8-48E5-BE38-F0F117835897}" presName="linear" presStyleCnt="0">
        <dgm:presLayoutVars>
          <dgm:animLvl val="lvl"/>
          <dgm:resizeHandles val="exact"/>
        </dgm:presLayoutVars>
      </dgm:prSet>
      <dgm:spPr/>
      <dgm:t>
        <a:bodyPr/>
        <a:lstStyle/>
        <a:p>
          <a:endParaRPr lang="en-US"/>
        </a:p>
      </dgm:t>
    </dgm:pt>
    <dgm:pt modelId="{21FBAC0D-D746-4331-835E-A98F1553B594}" type="pres">
      <dgm:prSet presAssocID="{982EE207-740C-426F-816E-E39E1B1EF51E}" presName="parentText" presStyleLbl="node1" presStyleIdx="0" presStyleCnt="1" custLinFactNeighborX="3289" custLinFactNeighborY="-83989">
        <dgm:presLayoutVars>
          <dgm:chMax val="0"/>
          <dgm:bulletEnabled val="1"/>
        </dgm:presLayoutVars>
      </dgm:prSet>
      <dgm:spPr/>
      <dgm:t>
        <a:bodyPr/>
        <a:lstStyle/>
        <a:p>
          <a:endParaRPr lang="tr-TR"/>
        </a:p>
      </dgm:t>
    </dgm:pt>
  </dgm:ptLst>
  <dgm:cxnLst>
    <dgm:cxn modelId="{706D7569-4254-4260-8A44-66E43A94C9AD}" srcId="{712F20FE-CFD8-48E5-BE38-F0F117835897}" destId="{982EE207-740C-426F-816E-E39E1B1EF51E}" srcOrd="0" destOrd="0" parTransId="{B6AE7FBF-ACE7-48B4-BCFD-1AE64B980D13}" sibTransId="{61535253-7035-4448-8B20-A70CECCA8BF9}"/>
    <dgm:cxn modelId="{63D39F0C-C154-4167-B9B2-5977ADC19E80}" type="presOf" srcId="{712F20FE-CFD8-48E5-BE38-F0F117835897}" destId="{8CC5FA3F-72C7-4BE2-9BEB-39FEE193506B}" srcOrd="0" destOrd="0" presId="urn:microsoft.com/office/officeart/2005/8/layout/vList2"/>
    <dgm:cxn modelId="{2F913828-709A-4066-A46B-7BCADD7A9450}" type="presOf" srcId="{982EE207-740C-426F-816E-E39E1B1EF51E}" destId="{21FBAC0D-D746-4331-835E-A98F1553B594}" srcOrd="0" destOrd="0" presId="urn:microsoft.com/office/officeart/2005/8/layout/vList2"/>
    <dgm:cxn modelId="{8D68D34C-031A-43AD-B91F-6C68BA0B87E4}" type="presParOf" srcId="{8CC5FA3F-72C7-4BE2-9BEB-39FEE193506B}" destId="{21FBAC0D-D746-4331-835E-A98F1553B594}"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2F20FE-CFD8-48E5-BE38-F0F11783589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982EE207-740C-426F-816E-E39E1B1EF51E}">
      <dgm:prSet/>
      <dgm:spPr/>
      <dgm:t>
        <a:bodyPr/>
        <a:lstStyle/>
        <a:p>
          <a:pPr rtl="0"/>
          <a:r>
            <a:rPr lang="tr-TR" dirty="0" smtClean="0"/>
            <a:t>SAY 16. MADDE </a:t>
          </a:r>
          <a:endParaRPr lang="tr-TR" dirty="0"/>
        </a:p>
      </dgm:t>
    </dgm:pt>
    <dgm:pt modelId="{B6AE7FBF-ACE7-48B4-BCFD-1AE64B980D13}" type="parTrans" cxnId="{706D7569-4254-4260-8A44-66E43A94C9AD}">
      <dgm:prSet/>
      <dgm:spPr/>
      <dgm:t>
        <a:bodyPr/>
        <a:lstStyle/>
        <a:p>
          <a:endParaRPr lang="tr-TR"/>
        </a:p>
      </dgm:t>
    </dgm:pt>
    <dgm:pt modelId="{61535253-7035-4448-8B20-A70CECCA8BF9}" type="sibTrans" cxnId="{706D7569-4254-4260-8A44-66E43A94C9AD}">
      <dgm:prSet/>
      <dgm:spPr/>
      <dgm:t>
        <a:bodyPr/>
        <a:lstStyle/>
        <a:p>
          <a:endParaRPr lang="tr-TR"/>
        </a:p>
      </dgm:t>
    </dgm:pt>
    <dgm:pt modelId="{8CC5FA3F-72C7-4BE2-9BEB-39FEE193506B}" type="pres">
      <dgm:prSet presAssocID="{712F20FE-CFD8-48E5-BE38-F0F117835897}" presName="linear" presStyleCnt="0">
        <dgm:presLayoutVars>
          <dgm:animLvl val="lvl"/>
          <dgm:resizeHandles val="exact"/>
        </dgm:presLayoutVars>
      </dgm:prSet>
      <dgm:spPr/>
      <dgm:t>
        <a:bodyPr/>
        <a:lstStyle/>
        <a:p>
          <a:endParaRPr lang="en-US"/>
        </a:p>
      </dgm:t>
    </dgm:pt>
    <dgm:pt modelId="{21FBAC0D-D746-4331-835E-A98F1553B594}" type="pres">
      <dgm:prSet presAssocID="{982EE207-740C-426F-816E-E39E1B1EF51E}" presName="parentText" presStyleLbl="node1" presStyleIdx="0" presStyleCnt="1" custLinFactY="132725" custLinFactNeighborX="-5494" custLinFactNeighborY="200000">
        <dgm:presLayoutVars>
          <dgm:chMax val="0"/>
          <dgm:bulletEnabled val="1"/>
        </dgm:presLayoutVars>
      </dgm:prSet>
      <dgm:spPr/>
      <dgm:t>
        <a:bodyPr/>
        <a:lstStyle/>
        <a:p>
          <a:endParaRPr lang="tr-TR"/>
        </a:p>
      </dgm:t>
    </dgm:pt>
  </dgm:ptLst>
  <dgm:cxnLst>
    <dgm:cxn modelId="{706D7569-4254-4260-8A44-66E43A94C9AD}" srcId="{712F20FE-CFD8-48E5-BE38-F0F117835897}" destId="{982EE207-740C-426F-816E-E39E1B1EF51E}" srcOrd="0" destOrd="0" parTransId="{B6AE7FBF-ACE7-48B4-BCFD-1AE64B980D13}" sibTransId="{61535253-7035-4448-8B20-A70CECCA8BF9}"/>
    <dgm:cxn modelId="{63D39F0C-C154-4167-B9B2-5977ADC19E80}" type="presOf" srcId="{712F20FE-CFD8-48E5-BE38-F0F117835897}" destId="{8CC5FA3F-72C7-4BE2-9BEB-39FEE193506B}" srcOrd="0" destOrd="0" presId="urn:microsoft.com/office/officeart/2005/8/layout/vList2"/>
    <dgm:cxn modelId="{2F913828-709A-4066-A46B-7BCADD7A9450}" type="presOf" srcId="{982EE207-740C-426F-816E-E39E1B1EF51E}" destId="{21FBAC0D-D746-4331-835E-A98F1553B594}" srcOrd="0" destOrd="0" presId="urn:microsoft.com/office/officeart/2005/8/layout/vList2"/>
    <dgm:cxn modelId="{8D68D34C-031A-43AD-B91F-6C68BA0B87E4}" type="presParOf" srcId="{8CC5FA3F-72C7-4BE2-9BEB-39FEE193506B}" destId="{21FBAC0D-D746-4331-835E-A98F1553B594}"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856E2A-AFBD-4DCD-9059-24A5B9304BA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tr-TR"/>
        </a:p>
      </dgm:t>
    </dgm:pt>
    <dgm:pt modelId="{ED77CB01-F96C-47FF-9884-E414CF3AF4B2}">
      <dgm:prSet custT="1"/>
      <dgm:spPr/>
      <dgm:t>
        <a:bodyPr/>
        <a:lstStyle/>
        <a:p>
          <a:pPr algn="ctr" rtl="0"/>
          <a:r>
            <a:rPr lang="tr-TR" sz="2400" b="1" dirty="0" smtClean="0">
              <a:latin typeface="+mn-lt"/>
              <a:cs typeface="Times New Roman" panose="02020603050405020304" pitchFamily="18" charset="0"/>
            </a:rPr>
            <a:t>BİNA VE YERLEŞKELERİN YÜKÜMLÜLÜKLERİ</a:t>
          </a:r>
          <a:endParaRPr lang="tr-TR" sz="2400" dirty="0">
            <a:solidFill>
              <a:srgbClr val="FF0000"/>
            </a:solidFill>
            <a:latin typeface="+mn-lt"/>
            <a:cs typeface="Times New Roman" panose="02020603050405020304" pitchFamily="18" charset="0"/>
          </a:endParaRPr>
        </a:p>
      </dgm:t>
    </dgm:pt>
    <dgm:pt modelId="{DDCC77C8-040B-4EFA-A7CC-5F408F55A846}" type="parTrans" cxnId="{C623ECB1-16C3-443B-9BD4-91502540394F}">
      <dgm:prSet/>
      <dgm:spPr/>
      <dgm:t>
        <a:bodyPr/>
        <a:lstStyle/>
        <a:p>
          <a:endParaRPr lang="tr-TR"/>
        </a:p>
      </dgm:t>
    </dgm:pt>
    <dgm:pt modelId="{3BBD9EF0-A36C-410D-80B7-3C4D417C56E4}" type="sibTrans" cxnId="{C623ECB1-16C3-443B-9BD4-91502540394F}">
      <dgm:prSet/>
      <dgm:spPr/>
      <dgm:t>
        <a:bodyPr/>
        <a:lstStyle/>
        <a:p>
          <a:endParaRPr lang="tr-TR"/>
        </a:p>
      </dgm:t>
    </dgm:pt>
    <dgm:pt modelId="{85948106-CF81-4907-BFED-D5D4733CA332}" type="pres">
      <dgm:prSet presAssocID="{83856E2A-AFBD-4DCD-9059-24A5B9304BAF}" presName="linear" presStyleCnt="0">
        <dgm:presLayoutVars>
          <dgm:animLvl val="lvl"/>
          <dgm:resizeHandles val="exact"/>
        </dgm:presLayoutVars>
      </dgm:prSet>
      <dgm:spPr/>
      <dgm:t>
        <a:bodyPr/>
        <a:lstStyle/>
        <a:p>
          <a:endParaRPr lang="en-US"/>
        </a:p>
      </dgm:t>
    </dgm:pt>
    <dgm:pt modelId="{CE3CBC96-7B0C-4FBA-9967-A7664168A705}" type="pres">
      <dgm:prSet presAssocID="{ED77CB01-F96C-47FF-9884-E414CF3AF4B2}" presName="parentText" presStyleLbl="node1" presStyleIdx="0" presStyleCnt="1" custScaleY="54853" custLinFactNeighborX="12363" custLinFactNeighborY="-12">
        <dgm:presLayoutVars>
          <dgm:chMax val="0"/>
          <dgm:bulletEnabled val="1"/>
        </dgm:presLayoutVars>
      </dgm:prSet>
      <dgm:spPr/>
      <dgm:t>
        <a:bodyPr/>
        <a:lstStyle/>
        <a:p>
          <a:endParaRPr lang="en-US"/>
        </a:p>
      </dgm:t>
    </dgm:pt>
  </dgm:ptLst>
  <dgm:cxnLst>
    <dgm:cxn modelId="{C623ECB1-16C3-443B-9BD4-91502540394F}" srcId="{83856E2A-AFBD-4DCD-9059-24A5B9304BAF}" destId="{ED77CB01-F96C-47FF-9884-E414CF3AF4B2}" srcOrd="0" destOrd="0" parTransId="{DDCC77C8-040B-4EFA-A7CC-5F408F55A846}" sibTransId="{3BBD9EF0-A36C-410D-80B7-3C4D417C56E4}"/>
    <dgm:cxn modelId="{289246FD-33C7-466F-8B9F-4A9A3B3D4D33}" type="presOf" srcId="{ED77CB01-F96C-47FF-9884-E414CF3AF4B2}" destId="{CE3CBC96-7B0C-4FBA-9967-A7664168A705}" srcOrd="0" destOrd="0" presId="urn:microsoft.com/office/officeart/2005/8/layout/vList2"/>
    <dgm:cxn modelId="{3D4EC03F-BC15-4BD3-B289-5AE4FAE534C4}" type="presOf" srcId="{83856E2A-AFBD-4DCD-9059-24A5B9304BAF}" destId="{85948106-CF81-4907-BFED-D5D4733CA332}" srcOrd="0" destOrd="0" presId="urn:microsoft.com/office/officeart/2005/8/layout/vList2"/>
    <dgm:cxn modelId="{B2161237-6971-420E-BBDC-18C8A539EA48}" type="presParOf" srcId="{85948106-CF81-4907-BFED-D5D4733CA332}" destId="{CE3CBC96-7B0C-4FBA-9967-A7664168A70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E145242-328C-4D6B-8D0D-22A6B4B63C3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32731C7B-47EE-43D9-800E-D70112D66F63}">
      <dgm:prSet custT="1"/>
      <dgm:spPr/>
      <dgm:t>
        <a:bodyPr anchor="ctr"/>
        <a:lstStyle/>
        <a:p>
          <a:pPr algn="ctr" rtl="0"/>
          <a:r>
            <a:rPr lang="tr-TR" sz="2200" b="1" dirty="0" smtClean="0">
              <a:latin typeface="+mn-lt"/>
              <a:cs typeface="Times New Roman" panose="02020603050405020304" pitchFamily="18" charset="0"/>
            </a:rPr>
            <a:t>SIFIR ATIK YÖNETİM SİSTEMİNİ KURAN BİNA VE YERLEŞKELER</a:t>
          </a:r>
          <a:endParaRPr lang="tr-TR" sz="2200" dirty="0">
            <a:latin typeface="+mn-lt"/>
            <a:cs typeface="Times New Roman" panose="02020603050405020304" pitchFamily="18" charset="0"/>
          </a:endParaRPr>
        </a:p>
      </dgm:t>
    </dgm:pt>
    <dgm:pt modelId="{C7CA1D8E-D966-45BB-9591-063A76BAF397}" type="parTrans" cxnId="{ADB7A396-AB4C-44C9-A9ED-16E5D19A5F54}">
      <dgm:prSet/>
      <dgm:spPr/>
      <dgm:t>
        <a:bodyPr/>
        <a:lstStyle/>
        <a:p>
          <a:endParaRPr lang="tr-TR" sz="1200">
            <a:latin typeface="Times New Roman" panose="02020603050405020304" pitchFamily="18" charset="0"/>
            <a:cs typeface="Times New Roman" panose="02020603050405020304" pitchFamily="18" charset="0"/>
          </a:endParaRPr>
        </a:p>
      </dgm:t>
    </dgm:pt>
    <dgm:pt modelId="{ECC3B2C7-0536-48FB-BE98-8DAEA7BBFBB6}" type="sibTrans" cxnId="{ADB7A396-AB4C-44C9-A9ED-16E5D19A5F54}">
      <dgm:prSet/>
      <dgm:spPr/>
      <dgm:t>
        <a:bodyPr/>
        <a:lstStyle/>
        <a:p>
          <a:endParaRPr lang="tr-TR" sz="1200">
            <a:latin typeface="Times New Roman" panose="02020603050405020304" pitchFamily="18" charset="0"/>
            <a:cs typeface="Times New Roman" panose="02020603050405020304" pitchFamily="18" charset="0"/>
          </a:endParaRPr>
        </a:p>
      </dgm:t>
    </dgm:pt>
    <dgm:pt modelId="{5691BC8B-0023-4381-B824-81A2450275C6}">
      <dgm:prSet custT="1"/>
      <dgm:spPr/>
      <dgm:t>
        <a:bodyPr anchor="ctr"/>
        <a:lstStyle/>
        <a:p>
          <a:pPr algn="just" rtl="0"/>
          <a:r>
            <a:rPr lang="tr-TR" sz="1600" dirty="0" smtClean="0">
              <a:latin typeface="+mn-lt"/>
              <a:cs typeface="Times New Roman" panose="02020603050405020304" pitchFamily="18" charset="0"/>
            </a:rPr>
            <a:t>Bu Yönetmelikteki t</a:t>
          </a:r>
          <a:r>
            <a:rPr lang="en-US" sz="1600" dirty="0" smtClean="0">
              <a:latin typeface="+mn-lt"/>
              <a:cs typeface="Times New Roman" panose="02020603050405020304" pitchFamily="18" charset="0"/>
            </a:rPr>
            <a:t>üm faaliyetler</a:t>
          </a:r>
          <a:r>
            <a:rPr lang="tr-TR" sz="1600" dirty="0" smtClean="0">
              <a:latin typeface="+mn-lt"/>
              <a:cs typeface="Times New Roman" panose="02020603050405020304" pitchFamily="18" charset="0"/>
            </a:rPr>
            <a:t> ve g</a:t>
          </a:r>
          <a:r>
            <a:rPr lang="en-US" sz="1600" dirty="0" smtClean="0">
              <a:latin typeface="+mn-lt"/>
              <a:cs typeface="Times New Roman" panose="02020603050405020304" pitchFamily="18" charset="0"/>
            </a:rPr>
            <a:t>enel esaslara </a:t>
          </a:r>
          <a:r>
            <a:rPr lang="en-US" sz="1600" dirty="0" err="1" smtClean="0">
              <a:latin typeface="+mn-lt"/>
              <a:cs typeface="Times New Roman" panose="02020603050405020304" pitchFamily="18" charset="0"/>
            </a:rPr>
            <a:t>uymak</a:t>
          </a:r>
          <a:endParaRPr lang="tr-TR" sz="1600" dirty="0">
            <a:latin typeface="+mn-lt"/>
            <a:cs typeface="Times New Roman" panose="02020603050405020304" pitchFamily="18" charset="0"/>
          </a:endParaRPr>
        </a:p>
      </dgm:t>
    </dgm:pt>
    <dgm:pt modelId="{F6742434-A93A-4C5B-BFAE-184F546C3F33}" type="parTrans" cxnId="{26E00A4B-3E65-4A92-AEBB-CFE94A109D77}">
      <dgm:prSet/>
      <dgm:spPr/>
      <dgm:t>
        <a:bodyPr/>
        <a:lstStyle/>
        <a:p>
          <a:endParaRPr lang="tr-TR" sz="1200">
            <a:latin typeface="Times New Roman" panose="02020603050405020304" pitchFamily="18" charset="0"/>
            <a:cs typeface="Times New Roman" panose="02020603050405020304" pitchFamily="18" charset="0"/>
          </a:endParaRPr>
        </a:p>
      </dgm:t>
    </dgm:pt>
    <dgm:pt modelId="{F76B9749-2359-4E0F-9E8D-7770EB54E6C9}" type="sibTrans" cxnId="{26E00A4B-3E65-4A92-AEBB-CFE94A109D77}">
      <dgm:prSet/>
      <dgm:spPr/>
      <dgm:t>
        <a:bodyPr/>
        <a:lstStyle/>
        <a:p>
          <a:endParaRPr lang="tr-TR" sz="1200">
            <a:latin typeface="Times New Roman" panose="02020603050405020304" pitchFamily="18" charset="0"/>
            <a:cs typeface="Times New Roman" panose="02020603050405020304" pitchFamily="18" charset="0"/>
          </a:endParaRPr>
        </a:p>
      </dgm:t>
    </dgm:pt>
    <dgm:pt modelId="{ED899AAA-3188-4061-954B-2FD856956B36}">
      <dgm:prSet custT="1"/>
      <dgm:spPr/>
      <dgm:t>
        <a:bodyPr anchor="ctr"/>
        <a:lstStyle/>
        <a:p>
          <a:pPr algn="just" rtl="0"/>
          <a:r>
            <a:rPr lang="tr-TR" sz="1600" dirty="0" smtClean="0">
              <a:latin typeface="+mn-lt"/>
              <a:cs typeface="Times New Roman" panose="02020603050405020304" pitchFamily="18" charset="0"/>
            </a:rPr>
            <a:t>Sorumluluk alanları dahilindeki tüm kişi ve kuruluşları, atıklarını türlerine göre ayırmaya ve ayrı biriktirmeye teşvik etmek</a:t>
          </a:r>
          <a:endParaRPr lang="tr-TR" sz="1600" dirty="0">
            <a:latin typeface="+mn-lt"/>
            <a:cs typeface="Times New Roman" panose="02020603050405020304" pitchFamily="18" charset="0"/>
          </a:endParaRPr>
        </a:p>
      </dgm:t>
    </dgm:pt>
    <dgm:pt modelId="{C8BD2C26-0256-4030-A801-6AC9E3FA641F}" type="parTrans" cxnId="{A8A11A70-D878-44E6-B33E-0155F429363B}">
      <dgm:prSet/>
      <dgm:spPr/>
      <dgm:t>
        <a:bodyPr/>
        <a:lstStyle/>
        <a:p>
          <a:endParaRPr lang="en-US"/>
        </a:p>
      </dgm:t>
    </dgm:pt>
    <dgm:pt modelId="{ECE3458E-825A-4D59-B1E9-624E926E5916}" type="sibTrans" cxnId="{A8A11A70-D878-44E6-B33E-0155F429363B}">
      <dgm:prSet/>
      <dgm:spPr/>
      <dgm:t>
        <a:bodyPr/>
        <a:lstStyle/>
        <a:p>
          <a:endParaRPr lang="en-US"/>
        </a:p>
      </dgm:t>
    </dgm:pt>
    <dgm:pt modelId="{FA28E8ED-C4A9-43B4-B16C-3A10632B656E}">
      <dgm:prSet custT="1"/>
      <dgm:spPr/>
      <dgm:t>
        <a:bodyPr anchor="ctr"/>
        <a:lstStyle/>
        <a:p>
          <a:pPr algn="just" rtl="0"/>
          <a:r>
            <a:rPr lang="tr-TR" sz="1600" dirty="0" smtClean="0">
              <a:latin typeface="+mj-lt"/>
              <a:cs typeface="Times New Roman" panose="02020603050405020304" pitchFamily="18" charset="0"/>
            </a:rPr>
            <a:t>İsrafı önlemeye yönelik çalışmalarda bulunarak atık oluşumunun önlenmesini/azaltılmasını sağlamak</a:t>
          </a:r>
          <a:endParaRPr lang="tr-TR" sz="1600" dirty="0">
            <a:latin typeface="+mj-lt"/>
            <a:cs typeface="Times New Roman" panose="02020603050405020304" pitchFamily="18" charset="0"/>
          </a:endParaRPr>
        </a:p>
      </dgm:t>
    </dgm:pt>
    <dgm:pt modelId="{392D0872-0C8C-4FC6-8CB5-D74A381487E3}" type="parTrans" cxnId="{24423C8E-ED27-4761-85EA-62D96D65586D}">
      <dgm:prSet/>
      <dgm:spPr/>
      <dgm:t>
        <a:bodyPr/>
        <a:lstStyle/>
        <a:p>
          <a:endParaRPr lang="en-US"/>
        </a:p>
      </dgm:t>
    </dgm:pt>
    <dgm:pt modelId="{E7E1D76F-BF11-4B81-897E-AD4AD80D081A}" type="sibTrans" cxnId="{24423C8E-ED27-4761-85EA-62D96D65586D}">
      <dgm:prSet/>
      <dgm:spPr/>
      <dgm:t>
        <a:bodyPr/>
        <a:lstStyle/>
        <a:p>
          <a:endParaRPr lang="en-US"/>
        </a:p>
      </dgm:t>
    </dgm:pt>
    <dgm:pt modelId="{EB070448-336E-4FCB-BC61-5BEE85A056DB}">
      <dgm:prSet custT="1"/>
      <dgm:spPr/>
      <dgm:t>
        <a:bodyPr anchor="ctr"/>
        <a:lstStyle/>
        <a:p>
          <a:pPr algn="just" rtl="0"/>
          <a:r>
            <a:rPr lang="tr-TR" sz="1600" dirty="0" smtClean="0">
              <a:latin typeface="+mn-lt"/>
              <a:cs typeface="Times New Roman" panose="02020603050405020304" pitchFamily="18" charset="0"/>
            </a:rPr>
            <a:t>Kaynağında ayrı biriktirilen atıkların birbirleriyle karıştırılmadan ayrı olarak toplanmasına ve geçici depolanmasına yönelik altyapıyı oluşturmak</a:t>
          </a:r>
          <a:endParaRPr lang="tr-TR" sz="1600" dirty="0">
            <a:latin typeface="+mn-lt"/>
            <a:cs typeface="Times New Roman" panose="02020603050405020304" pitchFamily="18" charset="0"/>
          </a:endParaRPr>
        </a:p>
      </dgm:t>
    </dgm:pt>
    <dgm:pt modelId="{B095B370-4709-4EEC-A285-911DCCC90537}" type="parTrans" cxnId="{352EFD8E-97A2-4C9E-AE9E-576420F06503}">
      <dgm:prSet/>
      <dgm:spPr/>
      <dgm:t>
        <a:bodyPr/>
        <a:lstStyle/>
        <a:p>
          <a:endParaRPr lang="en-US"/>
        </a:p>
      </dgm:t>
    </dgm:pt>
    <dgm:pt modelId="{23570BB3-CFBB-475C-BEC4-00AD58716A33}" type="sibTrans" cxnId="{352EFD8E-97A2-4C9E-AE9E-576420F06503}">
      <dgm:prSet/>
      <dgm:spPr/>
      <dgm:t>
        <a:bodyPr/>
        <a:lstStyle/>
        <a:p>
          <a:endParaRPr lang="en-US"/>
        </a:p>
      </dgm:t>
    </dgm:pt>
    <dgm:pt modelId="{6A72A9DF-63F0-450E-B07D-3CFE81DA309B}">
      <dgm:prSet custT="1"/>
      <dgm:spPr/>
      <dgm:t>
        <a:bodyPr anchor="ctr"/>
        <a:lstStyle/>
        <a:p>
          <a:pPr algn="just" rtl="0"/>
          <a:r>
            <a:rPr lang="tr-TR" sz="1600" dirty="0" smtClean="0">
              <a:latin typeface="+mn-lt"/>
              <a:cs typeface="Times New Roman" panose="02020603050405020304" pitchFamily="18" charset="0"/>
            </a:rPr>
            <a:t>Sıfır atık yönetim sisteminin kurulması ve uygulanmasında </a:t>
          </a:r>
          <a:r>
            <a:rPr lang="tr-TR" sz="1600" b="1" dirty="0" smtClean="0">
              <a:latin typeface="+mn-lt"/>
              <a:cs typeface="Times New Roman" panose="02020603050405020304" pitchFamily="18" charset="0"/>
            </a:rPr>
            <a:t>EK-1</a:t>
          </a:r>
          <a:r>
            <a:rPr lang="tr-TR" sz="1600" dirty="0" smtClean="0">
              <a:latin typeface="+mn-lt"/>
              <a:cs typeface="Times New Roman" panose="02020603050405020304" pitchFamily="18" charset="0"/>
            </a:rPr>
            <a:t> listede tanımlanan uygulama takvimine uymak</a:t>
          </a:r>
          <a:endParaRPr lang="tr-TR" sz="1600" dirty="0">
            <a:latin typeface="+mn-lt"/>
            <a:cs typeface="Times New Roman" panose="02020603050405020304" pitchFamily="18" charset="0"/>
          </a:endParaRPr>
        </a:p>
      </dgm:t>
    </dgm:pt>
    <dgm:pt modelId="{25EB0C3E-EECF-4E19-8F41-0720FBAB71B6}" type="parTrans" cxnId="{1BD53A87-367F-40A1-BC0F-B628016A18C3}">
      <dgm:prSet/>
      <dgm:spPr/>
      <dgm:t>
        <a:bodyPr/>
        <a:lstStyle/>
        <a:p>
          <a:endParaRPr lang="en-US"/>
        </a:p>
      </dgm:t>
    </dgm:pt>
    <dgm:pt modelId="{F26F93A1-F09B-4C98-B0F2-89123A6EA078}" type="sibTrans" cxnId="{1BD53A87-367F-40A1-BC0F-B628016A18C3}">
      <dgm:prSet/>
      <dgm:spPr/>
      <dgm:t>
        <a:bodyPr/>
        <a:lstStyle/>
        <a:p>
          <a:endParaRPr lang="en-US"/>
        </a:p>
      </dgm:t>
    </dgm:pt>
    <dgm:pt modelId="{7DBEB0C7-E75E-4B00-AF36-ADDEFBC6469A}">
      <dgm:prSet custT="1"/>
      <dgm:spPr/>
      <dgm:t>
        <a:bodyPr anchor="ctr"/>
        <a:lstStyle/>
        <a:p>
          <a:pPr algn="just" rtl="0"/>
          <a:r>
            <a:rPr lang="tr-TR" sz="1600" noProof="0" dirty="0" smtClean="0">
              <a:latin typeface="+mn-lt"/>
              <a:cs typeface="Times New Roman" panose="02020603050405020304" pitchFamily="18" charset="0"/>
            </a:rPr>
            <a:t>Sıfır atık yönetim sistemine yönelik Bakanlıkça hazırlanan kılavuzu uygulamak</a:t>
          </a:r>
          <a:endParaRPr lang="tr-TR" sz="1600" dirty="0">
            <a:latin typeface="+mn-lt"/>
            <a:cs typeface="Times New Roman" panose="02020603050405020304" pitchFamily="18" charset="0"/>
          </a:endParaRPr>
        </a:p>
      </dgm:t>
    </dgm:pt>
    <dgm:pt modelId="{7ABFF6A2-7D17-4C40-83D5-FD4244655D7D}" type="parTrans" cxnId="{0A9E24AB-4AB8-453C-B4D6-8115C9796910}">
      <dgm:prSet/>
      <dgm:spPr/>
      <dgm:t>
        <a:bodyPr/>
        <a:lstStyle/>
        <a:p>
          <a:endParaRPr lang="en-US"/>
        </a:p>
      </dgm:t>
    </dgm:pt>
    <dgm:pt modelId="{36B51E13-07AC-4614-A46D-73251B5A80DA}" type="sibTrans" cxnId="{0A9E24AB-4AB8-453C-B4D6-8115C9796910}">
      <dgm:prSet/>
      <dgm:spPr/>
      <dgm:t>
        <a:bodyPr/>
        <a:lstStyle/>
        <a:p>
          <a:endParaRPr lang="en-US"/>
        </a:p>
      </dgm:t>
    </dgm:pt>
    <dgm:pt modelId="{A732CBEA-62BC-4ED9-9826-DF955064DA2A}">
      <dgm:prSet custT="1"/>
      <dgm:spPr/>
      <dgm:t>
        <a:bodyPr anchor="ctr"/>
        <a:lstStyle/>
        <a:p>
          <a:pPr algn="just" rtl="0"/>
          <a:r>
            <a:rPr lang="tr-TR" sz="1600" dirty="0" smtClean="0">
              <a:latin typeface="+mn-lt"/>
              <a:cs typeface="Times New Roman" panose="02020603050405020304" pitchFamily="18" charset="0"/>
            </a:rPr>
            <a:t>Sıfır atık yönetim sistemini mevcut atık yönetim sistemine entegre etmek</a:t>
          </a:r>
          <a:endParaRPr lang="tr-TR" sz="1600" dirty="0">
            <a:latin typeface="+mn-lt"/>
            <a:cs typeface="Times New Roman" panose="02020603050405020304" pitchFamily="18" charset="0"/>
          </a:endParaRPr>
        </a:p>
      </dgm:t>
    </dgm:pt>
    <dgm:pt modelId="{F9B2934C-AFE8-46FB-B697-4D62C220A949}" type="parTrans" cxnId="{4CE93184-FC0E-499B-8B8F-C574AA448574}">
      <dgm:prSet/>
      <dgm:spPr/>
      <dgm:t>
        <a:bodyPr/>
        <a:lstStyle/>
        <a:p>
          <a:endParaRPr lang="en-US"/>
        </a:p>
      </dgm:t>
    </dgm:pt>
    <dgm:pt modelId="{8EAA06B8-2045-4C06-B0C6-FD8ED23E072D}" type="sibTrans" cxnId="{4CE93184-FC0E-499B-8B8F-C574AA448574}">
      <dgm:prSet/>
      <dgm:spPr/>
      <dgm:t>
        <a:bodyPr/>
        <a:lstStyle/>
        <a:p>
          <a:endParaRPr lang="en-US"/>
        </a:p>
      </dgm:t>
    </dgm:pt>
    <dgm:pt modelId="{7ABEF4A7-2780-41F2-B828-1D9386CE3291}">
      <dgm:prSet custT="1"/>
      <dgm:spPr/>
      <dgm:t>
        <a:bodyPr anchor="ctr"/>
        <a:lstStyle/>
        <a:p>
          <a:pPr algn="just" rtl="0"/>
          <a:r>
            <a:rPr lang="tr-TR" sz="1600" dirty="0" smtClean="0">
              <a:latin typeface="+mj-lt"/>
              <a:cs typeface="Times New Roman" panose="02020603050405020304" pitchFamily="18" charset="0"/>
            </a:rPr>
            <a:t>Sıfır atık yönetim sisteminin faaliyetlerini de içeren tüm süreci yürütülmesini sağlamak</a:t>
          </a:r>
          <a:endParaRPr lang="tr-TR" sz="1600" dirty="0">
            <a:latin typeface="+mj-lt"/>
            <a:cs typeface="Times New Roman" panose="02020603050405020304" pitchFamily="18" charset="0"/>
          </a:endParaRPr>
        </a:p>
      </dgm:t>
    </dgm:pt>
    <dgm:pt modelId="{A776719F-5322-4D98-8616-5678B55CF2A9}" type="parTrans" cxnId="{FAFB53E4-1300-45C7-A0B7-3E2E19B515D6}">
      <dgm:prSet/>
      <dgm:spPr/>
      <dgm:t>
        <a:bodyPr/>
        <a:lstStyle/>
        <a:p>
          <a:endParaRPr lang="en-US"/>
        </a:p>
      </dgm:t>
    </dgm:pt>
    <dgm:pt modelId="{65D32794-C56C-4CFB-9E31-EA206980CC88}" type="sibTrans" cxnId="{FAFB53E4-1300-45C7-A0B7-3E2E19B515D6}">
      <dgm:prSet/>
      <dgm:spPr/>
      <dgm:t>
        <a:bodyPr/>
        <a:lstStyle/>
        <a:p>
          <a:endParaRPr lang="en-US"/>
        </a:p>
      </dgm:t>
    </dgm:pt>
    <dgm:pt modelId="{C19ADC20-4BC4-46B7-A86E-728BF691822F}">
      <dgm:prSet custT="1"/>
      <dgm:spPr/>
      <dgm:t>
        <a:bodyPr anchor="ctr"/>
        <a:lstStyle/>
        <a:p>
          <a:pPr algn="just" rtl="0"/>
          <a:r>
            <a:rPr lang="tr-TR" sz="1600" dirty="0" smtClean="0">
              <a:latin typeface="+mj-lt"/>
              <a:cs typeface="Times New Roman" panose="02020603050405020304" pitchFamily="18" charset="0"/>
            </a:rPr>
            <a:t>Kurulan sıfır atık yönetim sistemini sorumluluk alanındaki tüm kişi ve kuruluşlara ilanen duyurmak</a:t>
          </a:r>
          <a:endParaRPr lang="tr-TR" sz="1600" dirty="0">
            <a:latin typeface="+mj-lt"/>
            <a:cs typeface="Times New Roman" panose="02020603050405020304" pitchFamily="18" charset="0"/>
          </a:endParaRPr>
        </a:p>
      </dgm:t>
    </dgm:pt>
    <dgm:pt modelId="{C3A02F34-E147-47BB-A31D-0B4BDFF6C626}" type="parTrans" cxnId="{5D84130C-AB1F-4405-801B-C3643AD28813}">
      <dgm:prSet/>
      <dgm:spPr/>
      <dgm:t>
        <a:bodyPr/>
        <a:lstStyle/>
        <a:p>
          <a:endParaRPr lang="en-US"/>
        </a:p>
      </dgm:t>
    </dgm:pt>
    <dgm:pt modelId="{13FC72A9-F8E8-4D93-9118-D148F374D29F}" type="sibTrans" cxnId="{5D84130C-AB1F-4405-801B-C3643AD28813}">
      <dgm:prSet/>
      <dgm:spPr/>
      <dgm:t>
        <a:bodyPr/>
        <a:lstStyle/>
        <a:p>
          <a:endParaRPr lang="en-US"/>
        </a:p>
      </dgm:t>
    </dgm:pt>
    <dgm:pt modelId="{807B72DA-8E1C-4D95-9460-2D6E9E0CFD43}">
      <dgm:prSet custT="1"/>
      <dgm:spPr/>
      <dgm:t>
        <a:bodyPr anchor="ctr"/>
        <a:lstStyle/>
        <a:p>
          <a:pPr rtl="0"/>
          <a:r>
            <a:rPr lang="en-US" sz="1600" dirty="0" smtClean="0">
              <a:latin typeface="+mj-lt"/>
              <a:cs typeface="Times New Roman" panose="02020603050405020304" pitchFamily="18" charset="0"/>
            </a:rPr>
            <a:t>Sıfır atık yönetim kapsamında </a:t>
          </a:r>
          <a:r>
            <a:rPr lang="en-US" sz="1600" dirty="0" err="1" smtClean="0">
              <a:latin typeface="+mj-lt"/>
              <a:cs typeface="Times New Roman" panose="02020603050405020304" pitchFamily="18" charset="0"/>
            </a:rPr>
            <a:t>bilinçlendirme</a:t>
          </a:r>
          <a:r>
            <a:rPr lang="en-US" sz="1600" dirty="0" smtClean="0">
              <a:latin typeface="+mj-lt"/>
              <a:cs typeface="Times New Roman" panose="02020603050405020304" pitchFamily="18" charset="0"/>
            </a:rPr>
            <a:t> ve eğitim faaliyetleri </a:t>
          </a:r>
          <a:r>
            <a:rPr lang="en-US" sz="1600" dirty="0" err="1" smtClean="0">
              <a:latin typeface="+mj-lt"/>
              <a:cs typeface="Times New Roman" panose="02020603050405020304" pitchFamily="18" charset="0"/>
            </a:rPr>
            <a:t>yapmak</a:t>
          </a:r>
          <a:endParaRPr lang="en-US" sz="1600" dirty="0" smtClean="0">
            <a:latin typeface="+mj-lt"/>
            <a:cs typeface="Times New Roman" panose="02020603050405020304" pitchFamily="18" charset="0"/>
          </a:endParaRPr>
        </a:p>
      </dgm:t>
    </dgm:pt>
    <dgm:pt modelId="{441E0E89-0D36-4173-BDBC-E0F16CFA44AA}" type="parTrans" cxnId="{56FF14A2-70F8-4435-89B4-63AAB33130FA}">
      <dgm:prSet/>
      <dgm:spPr/>
      <dgm:t>
        <a:bodyPr/>
        <a:lstStyle/>
        <a:p>
          <a:endParaRPr lang="en-US"/>
        </a:p>
      </dgm:t>
    </dgm:pt>
    <dgm:pt modelId="{BBAF1B04-EDE3-4E06-8ADD-EA6CE2A03125}" type="sibTrans" cxnId="{56FF14A2-70F8-4435-89B4-63AAB33130FA}">
      <dgm:prSet/>
      <dgm:spPr/>
      <dgm:t>
        <a:bodyPr/>
        <a:lstStyle/>
        <a:p>
          <a:endParaRPr lang="en-US"/>
        </a:p>
      </dgm:t>
    </dgm:pt>
    <dgm:pt modelId="{72CE2A61-FDE1-4F40-AC3C-ADBDEB6E7CD1}">
      <dgm:prSet custT="1"/>
      <dgm:spPr/>
      <dgm:t>
        <a:bodyPr anchor="ctr"/>
        <a:lstStyle/>
        <a:p>
          <a:pPr rtl="0"/>
          <a:r>
            <a:rPr lang="en-US" sz="1600" dirty="0" smtClean="0">
              <a:latin typeface="Times New Roman" panose="02020603050405020304" pitchFamily="18" charset="0"/>
              <a:cs typeface="Times New Roman" panose="02020603050405020304" pitchFamily="18" charset="0"/>
            </a:rPr>
            <a:t>(</a:t>
          </a:r>
          <a:r>
            <a:rPr lang="en-US" sz="1600" dirty="0" smtClean="0">
              <a:latin typeface="+mj-lt"/>
              <a:cs typeface="Times New Roman" panose="02020603050405020304" pitchFamily="18" charset="0"/>
            </a:rPr>
            <a:t>EÇBS) Sıfır Atık </a:t>
          </a:r>
          <a:r>
            <a:rPr lang="en-US" sz="1600" dirty="0" err="1" smtClean="0">
              <a:latin typeface="+mj-lt"/>
              <a:cs typeface="Times New Roman" panose="02020603050405020304" pitchFamily="18" charset="0"/>
            </a:rPr>
            <a:t>Bilgi</a:t>
          </a:r>
          <a:r>
            <a:rPr lang="en-US" sz="1600" dirty="0" smtClean="0">
              <a:latin typeface="+mj-lt"/>
              <a:cs typeface="Times New Roman" panose="02020603050405020304" pitchFamily="18" charset="0"/>
            </a:rPr>
            <a:t> Sistemine </a:t>
          </a:r>
          <a:r>
            <a:rPr lang="en-US" sz="1600" dirty="0" err="1" smtClean="0">
              <a:latin typeface="+mj-lt"/>
              <a:cs typeface="Times New Roman" panose="02020603050405020304" pitchFamily="18" charset="0"/>
            </a:rPr>
            <a:t>kayıt</a:t>
          </a:r>
          <a:r>
            <a:rPr lang="en-US" sz="1600" dirty="0" smtClean="0">
              <a:latin typeface="+mj-lt"/>
              <a:cs typeface="Times New Roman" panose="02020603050405020304" pitchFamily="18" charset="0"/>
            </a:rPr>
            <a:t> olmak ve atık </a:t>
          </a:r>
          <a:r>
            <a:rPr lang="en-US" sz="1600" dirty="0" err="1" smtClean="0">
              <a:latin typeface="+mj-lt"/>
              <a:cs typeface="Times New Roman" panose="02020603050405020304" pitchFamily="18" charset="0"/>
            </a:rPr>
            <a:t>faaliyetinde</a:t>
          </a:r>
          <a:r>
            <a:rPr lang="en-US" sz="1600" dirty="0" smtClean="0">
              <a:latin typeface="+mj-lt"/>
              <a:cs typeface="Times New Roman" panose="02020603050405020304" pitchFamily="18" charset="0"/>
            </a:rPr>
            <a:t> </a:t>
          </a:r>
          <a:r>
            <a:rPr lang="en-US" sz="1600" dirty="0" err="1" smtClean="0">
              <a:latin typeface="+mj-lt"/>
              <a:cs typeface="Times New Roman" panose="02020603050405020304" pitchFamily="18" charset="0"/>
            </a:rPr>
            <a:t>bulunmak</a:t>
          </a:r>
          <a:r>
            <a:rPr lang="en-US" sz="1600" dirty="0" smtClean="0">
              <a:latin typeface="+mj-lt"/>
              <a:cs typeface="Times New Roman" panose="02020603050405020304" pitchFamily="18" charset="0"/>
            </a:rPr>
            <a:t> </a:t>
          </a:r>
        </a:p>
      </dgm:t>
    </dgm:pt>
    <dgm:pt modelId="{DCEE83FF-D17D-47D5-A9A9-741D67FAA426}" type="parTrans" cxnId="{C2A4206E-2077-439B-B98D-863825395758}">
      <dgm:prSet/>
      <dgm:spPr/>
      <dgm:t>
        <a:bodyPr/>
        <a:lstStyle/>
        <a:p>
          <a:endParaRPr lang="en-US"/>
        </a:p>
      </dgm:t>
    </dgm:pt>
    <dgm:pt modelId="{DEB34549-60B8-477A-8474-67C457A8EB92}" type="sibTrans" cxnId="{C2A4206E-2077-439B-B98D-863825395758}">
      <dgm:prSet/>
      <dgm:spPr/>
      <dgm:t>
        <a:bodyPr/>
        <a:lstStyle/>
        <a:p>
          <a:endParaRPr lang="en-US"/>
        </a:p>
      </dgm:t>
    </dgm:pt>
    <dgm:pt modelId="{7757C036-8215-41E2-8658-2A200F7E1E95}">
      <dgm:prSet custT="1"/>
      <dgm:spPr/>
      <dgm:t>
        <a:bodyPr anchor="ctr"/>
        <a:lstStyle/>
        <a:p>
          <a:pPr rtl="0"/>
          <a:r>
            <a:rPr lang="en-US" sz="1600" dirty="0" smtClean="0">
              <a:latin typeface="+mj-lt"/>
              <a:cs typeface="Times New Roman" panose="02020603050405020304" pitchFamily="18" charset="0"/>
            </a:rPr>
            <a:t>SABS ilişkin </a:t>
          </a:r>
          <a:r>
            <a:rPr lang="en-US" sz="1600" dirty="0" err="1" smtClean="0">
              <a:latin typeface="+mj-lt"/>
              <a:cs typeface="Times New Roman" panose="02020603050405020304" pitchFamily="18" charset="0"/>
            </a:rPr>
            <a:t>veriler</a:t>
          </a:r>
          <a:r>
            <a:rPr lang="en-US" sz="1600" dirty="0" smtClean="0">
              <a:latin typeface="+mj-lt"/>
              <a:cs typeface="Times New Roman" panose="02020603050405020304" pitchFamily="18" charset="0"/>
            </a:rPr>
            <a:t> ile bu atıkların </a:t>
          </a:r>
          <a:r>
            <a:rPr lang="en-US" sz="1600" dirty="0" err="1" smtClean="0">
              <a:latin typeface="+mj-lt"/>
              <a:cs typeface="Times New Roman" panose="02020603050405020304" pitchFamily="18" charset="0"/>
            </a:rPr>
            <a:t>teslim</a:t>
          </a:r>
          <a:r>
            <a:rPr lang="en-US" sz="1600" dirty="0" smtClean="0">
              <a:latin typeface="+mj-lt"/>
              <a:cs typeface="Times New Roman" panose="02020603050405020304" pitchFamily="18" charset="0"/>
            </a:rPr>
            <a:t> </a:t>
          </a:r>
          <a:r>
            <a:rPr lang="en-US" sz="1600" dirty="0" err="1" smtClean="0">
              <a:latin typeface="+mj-lt"/>
              <a:cs typeface="Times New Roman" panose="02020603050405020304" pitchFamily="18" charset="0"/>
            </a:rPr>
            <a:t>edildiği</a:t>
          </a:r>
          <a:r>
            <a:rPr lang="en-US" sz="1600" dirty="0" smtClean="0">
              <a:latin typeface="+mj-lt"/>
              <a:cs typeface="Times New Roman" panose="02020603050405020304" pitchFamily="18" charset="0"/>
            </a:rPr>
            <a:t> </a:t>
          </a:r>
          <a:r>
            <a:rPr lang="en-US" sz="1600" dirty="0" err="1" smtClean="0">
              <a:latin typeface="+mj-lt"/>
              <a:cs typeface="Times New Roman" panose="02020603050405020304" pitchFamily="18" charset="0"/>
            </a:rPr>
            <a:t>yerlere</a:t>
          </a:r>
          <a:r>
            <a:rPr lang="en-US" sz="1600" dirty="0" smtClean="0">
              <a:latin typeface="+mj-lt"/>
              <a:cs typeface="Times New Roman" panose="02020603050405020304" pitchFamily="18" charset="0"/>
            </a:rPr>
            <a:t> ilişkin </a:t>
          </a:r>
          <a:r>
            <a:rPr lang="en-US" sz="1600" dirty="0" err="1" smtClean="0">
              <a:latin typeface="+mj-lt"/>
              <a:cs typeface="Times New Roman" panose="02020603050405020304" pitchFamily="18" charset="0"/>
            </a:rPr>
            <a:t>bilgileri</a:t>
          </a:r>
          <a:r>
            <a:rPr lang="en-US" sz="1600" dirty="0" smtClean="0">
              <a:latin typeface="+mj-lt"/>
              <a:cs typeface="Times New Roman" panose="02020603050405020304" pitchFamily="18" charset="0"/>
            </a:rPr>
            <a:t> </a:t>
          </a:r>
          <a:r>
            <a:rPr lang="en-US" sz="1600" dirty="0" err="1" smtClean="0">
              <a:latin typeface="+mj-lt"/>
              <a:cs typeface="Times New Roman" panose="02020603050405020304" pitchFamily="18" charset="0"/>
            </a:rPr>
            <a:t>Ocak</a:t>
          </a:r>
          <a:r>
            <a:rPr lang="en-US" sz="1600" dirty="0" smtClean="0">
              <a:latin typeface="+mj-lt"/>
              <a:cs typeface="Times New Roman" panose="02020603050405020304" pitchFamily="18" charset="0"/>
            </a:rPr>
            <a:t> ve </a:t>
          </a:r>
          <a:r>
            <a:rPr lang="en-US" sz="1600" dirty="0" err="1" smtClean="0">
              <a:latin typeface="+mj-lt"/>
              <a:cs typeface="Times New Roman" panose="02020603050405020304" pitchFamily="18" charset="0"/>
            </a:rPr>
            <a:t>Temmuz</a:t>
          </a:r>
          <a:r>
            <a:rPr lang="en-US" sz="1600" dirty="0" smtClean="0">
              <a:latin typeface="+mj-lt"/>
              <a:cs typeface="Times New Roman" panose="02020603050405020304" pitchFamily="18" charset="0"/>
            </a:rPr>
            <a:t> </a:t>
          </a:r>
          <a:r>
            <a:rPr lang="en-US" sz="1600" dirty="0" err="1" smtClean="0">
              <a:latin typeface="+mj-lt"/>
              <a:cs typeface="Times New Roman" panose="02020603050405020304" pitchFamily="18" charset="0"/>
            </a:rPr>
            <a:t>ayları</a:t>
          </a:r>
          <a:r>
            <a:rPr lang="en-US" sz="1600" dirty="0" smtClean="0">
              <a:latin typeface="+mj-lt"/>
              <a:cs typeface="Times New Roman" panose="02020603050405020304" pitchFamily="18" charset="0"/>
            </a:rPr>
            <a:t> olmak üzere </a:t>
          </a:r>
          <a:r>
            <a:rPr lang="en-US" sz="1600" dirty="0" err="1" smtClean="0">
              <a:latin typeface="+mj-lt"/>
              <a:cs typeface="Times New Roman" panose="02020603050405020304" pitchFamily="18" charset="0"/>
            </a:rPr>
            <a:t>yılda</a:t>
          </a:r>
          <a:r>
            <a:rPr lang="en-US" sz="1600" dirty="0" smtClean="0">
              <a:latin typeface="+mj-lt"/>
              <a:cs typeface="Times New Roman" panose="02020603050405020304" pitchFamily="18" charset="0"/>
            </a:rPr>
            <a:t> </a:t>
          </a:r>
          <a:r>
            <a:rPr lang="en-US" sz="1600" dirty="0" err="1" smtClean="0">
              <a:latin typeface="+mj-lt"/>
              <a:cs typeface="Times New Roman" panose="02020603050405020304" pitchFamily="18" charset="0"/>
            </a:rPr>
            <a:t>iki</a:t>
          </a:r>
          <a:r>
            <a:rPr lang="en-US" sz="1600" dirty="0" smtClean="0">
              <a:latin typeface="+mj-lt"/>
              <a:cs typeface="Times New Roman" panose="02020603050405020304" pitchFamily="18" charset="0"/>
            </a:rPr>
            <a:t> </a:t>
          </a:r>
          <a:r>
            <a:rPr lang="en-US" sz="1600" dirty="0" err="1" smtClean="0">
              <a:latin typeface="+mj-lt"/>
              <a:cs typeface="Times New Roman" panose="02020603050405020304" pitchFamily="18" charset="0"/>
            </a:rPr>
            <a:t>kez</a:t>
          </a:r>
          <a:r>
            <a:rPr lang="en-US" sz="1600" dirty="0" smtClean="0">
              <a:latin typeface="+mj-lt"/>
              <a:cs typeface="Times New Roman" panose="02020603050405020304" pitchFamily="18" charset="0"/>
            </a:rPr>
            <a:t> </a:t>
          </a:r>
          <a:r>
            <a:rPr lang="en-US" sz="1600" dirty="0" err="1" smtClean="0">
              <a:latin typeface="+mj-lt"/>
              <a:cs typeface="Times New Roman" panose="02020603050405020304" pitchFamily="18" charset="0"/>
            </a:rPr>
            <a:t>bildirmek</a:t>
          </a:r>
          <a:endParaRPr lang="en-US" sz="1600" dirty="0" smtClean="0">
            <a:latin typeface="+mj-lt"/>
            <a:cs typeface="Times New Roman" panose="02020603050405020304" pitchFamily="18" charset="0"/>
          </a:endParaRPr>
        </a:p>
      </dgm:t>
    </dgm:pt>
    <dgm:pt modelId="{3071151F-27FF-424B-A1C0-0689E5034DE5}" type="parTrans" cxnId="{9A4360A2-26A9-4066-9658-BDC72F343FF3}">
      <dgm:prSet/>
      <dgm:spPr/>
      <dgm:t>
        <a:bodyPr/>
        <a:lstStyle/>
        <a:p>
          <a:endParaRPr lang="en-US"/>
        </a:p>
      </dgm:t>
    </dgm:pt>
    <dgm:pt modelId="{669F48A6-5945-4104-8C2D-18E21C0D0175}" type="sibTrans" cxnId="{9A4360A2-26A9-4066-9658-BDC72F343FF3}">
      <dgm:prSet/>
      <dgm:spPr/>
      <dgm:t>
        <a:bodyPr/>
        <a:lstStyle/>
        <a:p>
          <a:endParaRPr lang="en-US"/>
        </a:p>
      </dgm:t>
    </dgm:pt>
    <dgm:pt modelId="{76B07183-8450-4D26-9009-7598FE4AF55E}" type="pres">
      <dgm:prSet presAssocID="{FE145242-328C-4D6B-8D0D-22A6B4B63C3C}" presName="vert0" presStyleCnt="0">
        <dgm:presLayoutVars>
          <dgm:dir/>
          <dgm:animOne val="branch"/>
          <dgm:animLvl val="lvl"/>
        </dgm:presLayoutVars>
      </dgm:prSet>
      <dgm:spPr/>
      <dgm:t>
        <a:bodyPr/>
        <a:lstStyle/>
        <a:p>
          <a:endParaRPr lang="en-US"/>
        </a:p>
      </dgm:t>
    </dgm:pt>
    <dgm:pt modelId="{7C895592-A06C-48A5-8BFF-7B6786736DCE}" type="pres">
      <dgm:prSet presAssocID="{32731C7B-47EE-43D9-800E-D70112D66F63}" presName="thickLine" presStyleLbl="alignNode1" presStyleIdx="0" presStyleCnt="1"/>
      <dgm:spPr/>
    </dgm:pt>
    <dgm:pt modelId="{3849E867-65E8-4CA6-B4C4-B5575F649AAB}" type="pres">
      <dgm:prSet presAssocID="{32731C7B-47EE-43D9-800E-D70112D66F63}" presName="horz1" presStyleCnt="0"/>
      <dgm:spPr/>
    </dgm:pt>
    <dgm:pt modelId="{C727017C-2AC3-4699-A90C-E704CC4E403D}" type="pres">
      <dgm:prSet presAssocID="{32731C7B-47EE-43D9-800E-D70112D66F63}" presName="tx1" presStyleLbl="revTx" presStyleIdx="0" presStyleCnt="13" custLinFactNeighborX="86" custLinFactNeighborY="-5335"/>
      <dgm:spPr/>
      <dgm:t>
        <a:bodyPr/>
        <a:lstStyle/>
        <a:p>
          <a:endParaRPr lang="tr-TR"/>
        </a:p>
      </dgm:t>
    </dgm:pt>
    <dgm:pt modelId="{BDA49CA5-7A06-4FB0-922B-4BE54762ED1B}" type="pres">
      <dgm:prSet presAssocID="{32731C7B-47EE-43D9-800E-D70112D66F63}" presName="vert1" presStyleCnt="0"/>
      <dgm:spPr/>
    </dgm:pt>
    <dgm:pt modelId="{F06B1D27-2C0D-4037-9D75-834FD0B6ED93}" type="pres">
      <dgm:prSet presAssocID="{5691BC8B-0023-4381-B824-81A2450275C6}" presName="vertSpace2a" presStyleCnt="0"/>
      <dgm:spPr/>
    </dgm:pt>
    <dgm:pt modelId="{EE7634C7-F253-4DBD-A086-BD527C0C78DB}" type="pres">
      <dgm:prSet presAssocID="{5691BC8B-0023-4381-B824-81A2450275C6}" presName="horz2" presStyleCnt="0"/>
      <dgm:spPr/>
    </dgm:pt>
    <dgm:pt modelId="{DAD2E66E-2C53-44AB-A494-16F8222BC89A}" type="pres">
      <dgm:prSet presAssocID="{5691BC8B-0023-4381-B824-81A2450275C6}" presName="horzSpace2" presStyleCnt="0"/>
      <dgm:spPr/>
    </dgm:pt>
    <dgm:pt modelId="{41263033-EAC0-4720-978E-2934F7103BB6}" type="pres">
      <dgm:prSet presAssocID="{5691BC8B-0023-4381-B824-81A2450275C6}" presName="tx2" presStyleLbl="revTx" presStyleIdx="1" presStyleCnt="13"/>
      <dgm:spPr/>
      <dgm:t>
        <a:bodyPr/>
        <a:lstStyle/>
        <a:p>
          <a:endParaRPr lang="en-US"/>
        </a:p>
      </dgm:t>
    </dgm:pt>
    <dgm:pt modelId="{8E50FBE4-AD3C-4E49-AA64-A927E91F4F6F}" type="pres">
      <dgm:prSet presAssocID="{5691BC8B-0023-4381-B824-81A2450275C6}" presName="vert2" presStyleCnt="0"/>
      <dgm:spPr/>
    </dgm:pt>
    <dgm:pt modelId="{C47AAE9D-D6B9-4032-A670-A101E9B7E9EE}" type="pres">
      <dgm:prSet presAssocID="{5691BC8B-0023-4381-B824-81A2450275C6}" presName="thinLine2b" presStyleLbl="callout" presStyleIdx="0" presStyleCnt="12"/>
      <dgm:spPr/>
    </dgm:pt>
    <dgm:pt modelId="{558580F7-8440-44DC-8591-9E3C0910F62A}" type="pres">
      <dgm:prSet presAssocID="{5691BC8B-0023-4381-B824-81A2450275C6}" presName="vertSpace2b" presStyleCnt="0"/>
      <dgm:spPr/>
    </dgm:pt>
    <dgm:pt modelId="{CCAFA701-919D-46FE-B6ED-15D799805BA8}" type="pres">
      <dgm:prSet presAssocID="{ED899AAA-3188-4061-954B-2FD856956B36}" presName="horz2" presStyleCnt="0"/>
      <dgm:spPr/>
    </dgm:pt>
    <dgm:pt modelId="{E6CF7F19-9103-4EFC-91B2-6660FDA6E0DC}" type="pres">
      <dgm:prSet presAssocID="{ED899AAA-3188-4061-954B-2FD856956B36}" presName="horzSpace2" presStyleCnt="0"/>
      <dgm:spPr/>
    </dgm:pt>
    <dgm:pt modelId="{76CCE5C3-A660-4A74-8308-47C168DF4D31}" type="pres">
      <dgm:prSet presAssocID="{ED899AAA-3188-4061-954B-2FD856956B36}" presName="tx2" presStyleLbl="revTx" presStyleIdx="2" presStyleCnt="13"/>
      <dgm:spPr/>
      <dgm:t>
        <a:bodyPr/>
        <a:lstStyle/>
        <a:p>
          <a:endParaRPr lang="en-US"/>
        </a:p>
      </dgm:t>
    </dgm:pt>
    <dgm:pt modelId="{D958CED2-FDCD-4291-8F6A-F6F8F0DD97F1}" type="pres">
      <dgm:prSet presAssocID="{ED899AAA-3188-4061-954B-2FD856956B36}" presName="vert2" presStyleCnt="0"/>
      <dgm:spPr/>
    </dgm:pt>
    <dgm:pt modelId="{56D68E50-D39D-43F8-9BEC-0BF1539590DB}" type="pres">
      <dgm:prSet presAssocID="{ED899AAA-3188-4061-954B-2FD856956B36}" presName="thinLine2b" presStyleLbl="callout" presStyleIdx="1" presStyleCnt="12"/>
      <dgm:spPr/>
    </dgm:pt>
    <dgm:pt modelId="{C84B4F8A-7941-433E-AC53-E42211C9EA11}" type="pres">
      <dgm:prSet presAssocID="{ED899AAA-3188-4061-954B-2FD856956B36}" presName="vertSpace2b" presStyleCnt="0"/>
      <dgm:spPr/>
    </dgm:pt>
    <dgm:pt modelId="{8205CCD4-D4A0-4547-8B3F-2EB770F05DCC}" type="pres">
      <dgm:prSet presAssocID="{FA28E8ED-C4A9-43B4-B16C-3A10632B656E}" presName="horz2" presStyleCnt="0"/>
      <dgm:spPr/>
    </dgm:pt>
    <dgm:pt modelId="{6BA74536-B2F1-4B89-A736-53DBBFEDAF30}" type="pres">
      <dgm:prSet presAssocID="{FA28E8ED-C4A9-43B4-B16C-3A10632B656E}" presName="horzSpace2" presStyleCnt="0"/>
      <dgm:spPr/>
    </dgm:pt>
    <dgm:pt modelId="{EB19D985-FEFB-4380-8E60-9065310F6BC1}" type="pres">
      <dgm:prSet presAssocID="{FA28E8ED-C4A9-43B4-B16C-3A10632B656E}" presName="tx2" presStyleLbl="revTx" presStyleIdx="3" presStyleCnt="13"/>
      <dgm:spPr/>
      <dgm:t>
        <a:bodyPr/>
        <a:lstStyle/>
        <a:p>
          <a:endParaRPr lang="en-US"/>
        </a:p>
      </dgm:t>
    </dgm:pt>
    <dgm:pt modelId="{E3D7630A-5AAF-46A8-AD52-B360C4E92A98}" type="pres">
      <dgm:prSet presAssocID="{FA28E8ED-C4A9-43B4-B16C-3A10632B656E}" presName="vert2" presStyleCnt="0"/>
      <dgm:spPr/>
    </dgm:pt>
    <dgm:pt modelId="{F851F8A2-1D6C-4C0C-9867-C38BD8A5C731}" type="pres">
      <dgm:prSet presAssocID="{FA28E8ED-C4A9-43B4-B16C-3A10632B656E}" presName="thinLine2b" presStyleLbl="callout" presStyleIdx="2" presStyleCnt="12"/>
      <dgm:spPr/>
    </dgm:pt>
    <dgm:pt modelId="{EC5B8F72-DAC4-4386-9AFC-A21D1ACFA74F}" type="pres">
      <dgm:prSet presAssocID="{FA28E8ED-C4A9-43B4-B16C-3A10632B656E}" presName="vertSpace2b" presStyleCnt="0"/>
      <dgm:spPr/>
    </dgm:pt>
    <dgm:pt modelId="{D6DAB4BA-4D0E-4805-B196-627E47EBCF3D}" type="pres">
      <dgm:prSet presAssocID="{EB070448-336E-4FCB-BC61-5BEE85A056DB}" presName="horz2" presStyleCnt="0"/>
      <dgm:spPr/>
    </dgm:pt>
    <dgm:pt modelId="{E4EEE306-CC14-4898-B3CD-33F87E5479F0}" type="pres">
      <dgm:prSet presAssocID="{EB070448-336E-4FCB-BC61-5BEE85A056DB}" presName="horzSpace2" presStyleCnt="0"/>
      <dgm:spPr/>
    </dgm:pt>
    <dgm:pt modelId="{F2624039-D74C-41E1-9825-523A15336177}" type="pres">
      <dgm:prSet presAssocID="{EB070448-336E-4FCB-BC61-5BEE85A056DB}" presName="tx2" presStyleLbl="revTx" presStyleIdx="4" presStyleCnt="13"/>
      <dgm:spPr/>
      <dgm:t>
        <a:bodyPr/>
        <a:lstStyle/>
        <a:p>
          <a:endParaRPr lang="en-US"/>
        </a:p>
      </dgm:t>
    </dgm:pt>
    <dgm:pt modelId="{EFFD3168-4948-4E6E-B4BF-99048B131AD1}" type="pres">
      <dgm:prSet presAssocID="{EB070448-336E-4FCB-BC61-5BEE85A056DB}" presName="vert2" presStyleCnt="0"/>
      <dgm:spPr/>
    </dgm:pt>
    <dgm:pt modelId="{583D45FF-4235-4E58-9C45-7FAE5B85B7CB}" type="pres">
      <dgm:prSet presAssocID="{EB070448-336E-4FCB-BC61-5BEE85A056DB}" presName="thinLine2b" presStyleLbl="callout" presStyleIdx="3" presStyleCnt="12"/>
      <dgm:spPr/>
    </dgm:pt>
    <dgm:pt modelId="{630E961D-0377-442F-A1F4-545C24BE9982}" type="pres">
      <dgm:prSet presAssocID="{EB070448-336E-4FCB-BC61-5BEE85A056DB}" presName="vertSpace2b" presStyleCnt="0"/>
      <dgm:spPr/>
    </dgm:pt>
    <dgm:pt modelId="{14F67AF5-D127-4FFE-8E16-0C98B54A18E9}" type="pres">
      <dgm:prSet presAssocID="{6A72A9DF-63F0-450E-B07D-3CFE81DA309B}" presName="horz2" presStyleCnt="0"/>
      <dgm:spPr/>
    </dgm:pt>
    <dgm:pt modelId="{8AEC6E94-C1FF-438E-9A52-C62B91499A1C}" type="pres">
      <dgm:prSet presAssocID="{6A72A9DF-63F0-450E-B07D-3CFE81DA309B}" presName="horzSpace2" presStyleCnt="0"/>
      <dgm:spPr/>
    </dgm:pt>
    <dgm:pt modelId="{B440372F-B2FF-4AD4-BF9F-FED65F11D9AB}" type="pres">
      <dgm:prSet presAssocID="{6A72A9DF-63F0-450E-B07D-3CFE81DA309B}" presName="tx2" presStyleLbl="revTx" presStyleIdx="5" presStyleCnt="13"/>
      <dgm:spPr/>
      <dgm:t>
        <a:bodyPr/>
        <a:lstStyle/>
        <a:p>
          <a:endParaRPr lang="en-US"/>
        </a:p>
      </dgm:t>
    </dgm:pt>
    <dgm:pt modelId="{0E935C03-0620-4F58-B6B3-2110576BD7AF}" type="pres">
      <dgm:prSet presAssocID="{6A72A9DF-63F0-450E-B07D-3CFE81DA309B}" presName="vert2" presStyleCnt="0"/>
      <dgm:spPr/>
    </dgm:pt>
    <dgm:pt modelId="{F4CEBDBB-A00E-4071-A262-909849D7C2A0}" type="pres">
      <dgm:prSet presAssocID="{6A72A9DF-63F0-450E-B07D-3CFE81DA309B}" presName="thinLine2b" presStyleLbl="callout" presStyleIdx="4" presStyleCnt="12"/>
      <dgm:spPr/>
    </dgm:pt>
    <dgm:pt modelId="{E5AB53B7-7389-48E7-9239-80E17F403CB6}" type="pres">
      <dgm:prSet presAssocID="{6A72A9DF-63F0-450E-B07D-3CFE81DA309B}" presName="vertSpace2b" presStyleCnt="0"/>
      <dgm:spPr/>
    </dgm:pt>
    <dgm:pt modelId="{D14B1BFF-B97D-496D-9A25-A4A802DF33BB}" type="pres">
      <dgm:prSet presAssocID="{7DBEB0C7-E75E-4B00-AF36-ADDEFBC6469A}" presName="horz2" presStyleCnt="0"/>
      <dgm:spPr/>
    </dgm:pt>
    <dgm:pt modelId="{111BCB78-740A-40A6-B880-DC17EAC69999}" type="pres">
      <dgm:prSet presAssocID="{7DBEB0C7-E75E-4B00-AF36-ADDEFBC6469A}" presName="horzSpace2" presStyleCnt="0"/>
      <dgm:spPr/>
    </dgm:pt>
    <dgm:pt modelId="{D37CEF54-2BDD-47D8-8D26-9743A92B978E}" type="pres">
      <dgm:prSet presAssocID="{7DBEB0C7-E75E-4B00-AF36-ADDEFBC6469A}" presName="tx2" presStyleLbl="revTx" presStyleIdx="6" presStyleCnt="13"/>
      <dgm:spPr/>
      <dgm:t>
        <a:bodyPr/>
        <a:lstStyle/>
        <a:p>
          <a:endParaRPr lang="en-US"/>
        </a:p>
      </dgm:t>
    </dgm:pt>
    <dgm:pt modelId="{A66FED28-6905-4390-9D2D-0B7067F92DAA}" type="pres">
      <dgm:prSet presAssocID="{7DBEB0C7-E75E-4B00-AF36-ADDEFBC6469A}" presName="vert2" presStyleCnt="0"/>
      <dgm:spPr/>
    </dgm:pt>
    <dgm:pt modelId="{2247735A-612E-4B33-A205-9A0C785BE7CD}" type="pres">
      <dgm:prSet presAssocID="{7DBEB0C7-E75E-4B00-AF36-ADDEFBC6469A}" presName="thinLine2b" presStyleLbl="callout" presStyleIdx="5" presStyleCnt="12"/>
      <dgm:spPr/>
    </dgm:pt>
    <dgm:pt modelId="{47217659-9B4A-40F0-BA20-74F1A663529C}" type="pres">
      <dgm:prSet presAssocID="{7DBEB0C7-E75E-4B00-AF36-ADDEFBC6469A}" presName="vertSpace2b" presStyleCnt="0"/>
      <dgm:spPr/>
    </dgm:pt>
    <dgm:pt modelId="{1BD1BD96-DB78-4A46-B564-17E5AC719398}" type="pres">
      <dgm:prSet presAssocID="{A732CBEA-62BC-4ED9-9826-DF955064DA2A}" presName="horz2" presStyleCnt="0"/>
      <dgm:spPr/>
    </dgm:pt>
    <dgm:pt modelId="{468B39FB-D38B-472F-BECD-542F53EF2D67}" type="pres">
      <dgm:prSet presAssocID="{A732CBEA-62BC-4ED9-9826-DF955064DA2A}" presName="horzSpace2" presStyleCnt="0"/>
      <dgm:spPr/>
    </dgm:pt>
    <dgm:pt modelId="{6B994A79-ED1A-4109-AC09-FBEE43331ECE}" type="pres">
      <dgm:prSet presAssocID="{A732CBEA-62BC-4ED9-9826-DF955064DA2A}" presName="tx2" presStyleLbl="revTx" presStyleIdx="7" presStyleCnt="13"/>
      <dgm:spPr/>
      <dgm:t>
        <a:bodyPr/>
        <a:lstStyle/>
        <a:p>
          <a:endParaRPr lang="en-US"/>
        </a:p>
      </dgm:t>
    </dgm:pt>
    <dgm:pt modelId="{3C1B2A6B-1192-4E94-B2A4-005CBBC0AC71}" type="pres">
      <dgm:prSet presAssocID="{A732CBEA-62BC-4ED9-9826-DF955064DA2A}" presName="vert2" presStyleCnt="0"/>
      <dgm:spPr/>
    </dgm:pt>
    <dgm:pt modelId="{24C5E78B-E928-47B5-9FA3-B41B417D0C93}" type="pres">
      <dgm:prSet presAssocID="{A732CBEA-62BC-4ED9-9826-DF955064DA2A}" presName="thinLine2b" presStyleLbl="callout" presStyleIdx="6" presStyleCnt="12"/>
      <dgm:spPr/>
    </dgm:pt>
    <dgm:pt modelId="{10934D45-7B19-41B0-B321-0F2EA67F0529}" type="pres">
      <dgm:prSet presAssocID="{A732CBEA-62BC-4ED9-9826-DF955064DA2A}" presName="vertSpace2b" presStyleCnt="0"/>
      <dgm:spPr/>
    </dgm:pt>
    <dgm:pt modelId="{D35D3517-ABB1-498E-AC53-6369620FCC9E}" type="pres">
      <dgm:prSet presAssocID="{7ABEF4A7-2780-41F2-B828-1D9386CE3291}" presName="horz2" presStyleCnt="0"/>
      <dgm:spPr/>
    </dgm:pt>
    <dgm:pt modelId="{AD6ADD73-04B9-4E26-B1E3-B71F395B834C}" type="pres">
      <dgm:prSet presAssocID="{7ABEF4A7-2780-41F2-B828-1D9386CE3291}" presName="horzSpace2" presStyleCnt="0"/>
      <dgm:spPr/>
    </dgm:pt>
    <dgm:pt modelId="{8264528A-3483-4ABD-9780-C12782F76BF8}" type="pres">
      <dgm:prSet presAssocID="{7ABEF4A7-2780-41F2-B828-1D9386CE3291}" presName="tx2" presStyleLbl="revTx" presStyleIdx="8" presStyleCnt="13"/>
      <dgm:spPr/>
      <dgm:t>
        <a:bodyPr/>
        <a:lstStyle/>
        <a:p>
          <a:endParaRPr lang="en-US"/>
        </a:p>
      </dgm:t>
    </dgm:pt>
    <dgm:pt modelId="{D3E19C1E-1C00-4193-9C57-7240BE4A236D}" type="pres">
      <dgm:prSet presAssocID="{7ABEF4A7-2780-41F2-B828-1D9386CE3291}" presName="vert2" presStyleCnt="0"/>
      <dgm:spPr/>
    </dgm:pt>
    <dgm:pt modelId="{7063D5FA-A6AA-4F67-BC1A-327C6E874D6F}" type="pres">
      <dgm:prSet presAssocID="{7ABEF4A7-2780-41F2-B828-1D9386CE3291}" presName="thinLine2b" presStyleLbl="callout" presStyleIdx="7" presStyleCnt="12"/>
      <dgm:spPr/>
    </dgm:pt>
    <dgm:pt modelId="{8442C18E-B8AA-475A-A66C-12CA4F10E99A}" type="pres">
      <dgm:prSet presAssocID="{7ABEF4A7-2780-41F2-B828-1D9386CE3291}" presName="vertSpace2b" presStyleCnt="0"/>
      <dgm:spPr/>
    </dgm:pt>
    <dgm:pt modelId="{104C82D7-7550-463A-AF6A-4545628D8A60}" type="pres">
      <dgm:prSet presAssocID="{C19ADC20-4BC4-46B7-A86E-728BF691822F}" presName="horz2" presStyleCnt="0"/>
      <dgm:spPr/>
    </dgm:pt>
    <dgm:pt modelId="{64720323-DCF4-4F5B-AB3D-ECA18AD0B6C3}" type="pres">
      <dgm:prSet presAssocID="{C19ADC20-4BC4-46B7-A86E-728BF691822F}" presName="horzSpace2" presStyleCnt="0"/>
      <dgm:spPr/>
    </dgm:pt>
    <dgm:pt modelId="{29004021-B603-4BD6-B427-601A4E549DA8}" type="pres">
      <dgm:prSet presAssocID="{C19ADC20-4BC4-46B7-A86E-728BF691822F}" presName="tx2" presStyleLbl="revTx" presStyleIdx="9" presStyleCnt="13"/>
      <dgm:spPr/>
      <dgm:t>
        <a:bodyPr/>
        <a:lstStyle/>
        <a:p>
          <a:endParaRPr lang="en-US"/>
        </a:p>
      </dgm:t>
    </dgm:pt>
    <dgm:pt modelId="{7EAC6187-970C-438A-8973-E111CC5EBD70}" type="pres">
      <dgm:prSet presAssocID="{C19ADC20-4BC4-46B7-A86E-728BF691822F}" presName="vert2" presStyleCnt="0"/>
      <dgm:spPr/>
    </dgm:pt>
    <dgm:pt modelId="{958CEA10-5A14-4792-927E-E6B723DB92F3}" type="pres">
      <dgm:prSet presAssocID="{C19ADC20-4BC4-46B7-A86E-728BF691822F}" presName="thinLine2b" presStyleLbl="callout" presStyleIdx="8" presStyleCnt="12"/>
      <dgm:spPr/>
    </dgm:pt>
    <dgm:pt modelId="{FE3174B5-2C34-4180-9E19-C46F4D1B8630}" type="pres">
      <dgm:prSet presAssocID="{C19ADC20-4BC4-46B7-A86E-728BF691822F}" presName="vertSpace2b" presStyleCnt="0"/>
      <dgm:spPr/>
    </dgm:pt>
    <dgm:pt modelId="{07AB166B-6EA9-45E4-8810-62E65D62C30E}" type="pres">
      <dgm:prSet presAssocID="{807B72DA-8E1C-4D95-9460-2D6E9E0CFD43}" presName="horz2" presStyleCnt="0"/>
      <dgm:spPr/>
    </dgm:pt>
    <dgm:pt modelId="{781D1D6E-4FE3-4B97-B617-47831B2F0305}" type="pres">
      <dgm:prSet presAssocID="{807B72DA-8E1C-4D95-9460-2D6E9E0CFD43}" presName="horzSpace2" presStyleCnt="0"/>
      <dgm:spPr/>
    </dgm:pt>
    <dgm:pt modelId="{9D4D7B24-BDF1-4A97-872B-5238F9E7D310}" type="pres">
      <dgm:prSet presAssocID="{807B72DA-8E1C-4D95-9460-2D6E9E0CFD43}" presName="tx2" presStyleLbl="revTx" presStyleIdx="10" presStyleCnt="13"/>
      <dgm:spPr/>
      <dgm:t>
        <a:bodyPr/>
        <a:lstStyle/>
        <a:p>
          <a:endParaRPr lang="en-US"/>
        </a:p>
      </dgm:t>
    </dgm:pt>
    <dgm:pt modelId="{75FB48F4-B809-4DA1-98D2-A6CD491545F5}" type="pres">
      <dgm:prSet presAssocID="{807B72DA-8E1C-4D95-9460-2D6E9E0CFD43}" presName="vert2" presStyleCnt="0"/>
      <dgm:spPr/>
    </dgm:pt>
    <dgm:pt modelId="{C7EAEAF2-ADCC-4C73-8C94-5CD5E371838C}" type="pres">
      <dgm:prSet presAssocID="{807B72DA-8E1C-4D95-9460-2D6E9E0CFD43}" presName="thinLine2b" presStyleLbl="callout" presStyleIdx="9" presStyleCnt="12"/>
      <dgm:spPr/>
    </dgm:pt>
    <dgm:pt modelId="{5075AAC1-638B-483A-9BFB-C80498C81087}" type="pres">
      <dgm:prSet presAssocID="{807B72DA-8E1C-4D95-9460-2D6E9E0CFD43}" presName="vertSpace2b" presStyleCnt="0"/>
      <dgm:spPr/>
    </dgm:pt>
    <dgm:pt modelId="{95630167-8E54-43D8-B267-B2BC40E890B8}" type="pres">
      <dgm:prSet presAssocID="{72CE2A61-FDE1-4F40-AC3C-ADBDEB6E7CD1}" presName="horz2" presStyleCnt="0"/>
      <dgm:spPr/>
    </dgm:pt>
    <dgm:pt modelId="{D572AAE9-4E99-4EA1-8B32-6689146785A9}" type="pres">
      <dgm:prSet presAssocID="{72CE2A61-FDE1-4F40-AC3C-ADBDEB6E7CD1}" presName="horzSpace2" presStyleCnt="0"/>
      <dgm:spPr/>
    </dgm:pt>
    <dgm:pt modelId="{69DEC209-CBAA-498F-B925-BF0DA342956A}" type="pres">
      <dgm:prSet presAssocID="{72CE2A61-FDE1-4F40-AC3C-ADBDEB6E7CD1}" presName="tx2" presStyleLbl="revTx" presStyleIdx="11" presStyleCnt="13"/>
      <dgm:spPr/>
      <dgm:t>
        <a:bodyPr/>
        <a:lstStyle/>
        <a:p>
          <a:endParaRPr lang="en-US"/>
        </a:p>
      </dgm:t>
    </dgm:pt>
    <dgm:pt modelId="{E9CC1032-1090-44AE-A09D-547E5F5D065D}" type="pres">
      <dgm:prSet presAssocID="{72CE2A61-FDE1-4F40-AC3C-ADBDEB6E7CD1}" presName="vert2" presStyleCnt="0"/>
      <dgm:spPr/>
    </dgm:pt>
    <dgm:pt modelId="{73C0D2F6-3ED8-4905-BD13-C0F11163387D}" type="pres">
      <dgm:prSet presAssocID="{72CE2A61-FDE1-4F40-AC3C-ADBDEB6E7CD1}" presName="thinLine2b" presStyleLbl="callout" presStyleIdx="10" presStyleCnt="12"/>
      <dgm:spPr/>
    </dgm:pt>
    <dgm:pt modelId="{C48FFA8A-80C6-4B28-961E-A94628F19707}" type="pres">
      <dgm:prSet presAssocID="{72CE2A61-FDE1-4F40-AC3C-ADBDEB6E7CD1}" presName="vertSpace2b" presStyleCnt="0"/>
      <dgm:spPr/>
    </dgm:pt>
    <dgm:pt modelId="{904B8D23-62BD-4CF6-91DD-F656D7050CD1}" type="pres">
      <dgm:prSet presAssocID="{7757C036-8215-41E2-8658-2A200F7E1E95}" presName="horz2" presStyleCnt="0"/>
      <dgm:spPr/>
    </dgm:pt>
    <dgm:pt modelId="{C7E53FBE-F7CE-4007-9C93-9FEFF4FF845F}" type="pres">
      <dgm:prSet presAssocID="{7757C036-8215-41E2-8658-2A200F7E1E95}" presName="horzSpace2" presStyleCnt="0"/>
      <dgm:spPr/>
    </dgm:pt>
    <dgm:pt modelId="{79FE4D86-1170-48F7-A1E3-3DA67F6357A5}" type="pres">
      <dgm:prSet presAssocID="{7757C036-8215-41E2-8658-2A200F7E1E95}" presName="tx2" presStyleLbl="revTx" presStyleIdx="12" presStyleCnt="13"/>
      <dgm:spPr/>
      <dgm:t>
        <a:bodyPr/>
        <a:lstStyle/>
        <a:p>
          <a:endParaRPr lang="en-US"/>
        </a:p>
      </dgm:t>
    </dgm:pt>
    <dgm:pt modelId="{45710A19-EC3E-4F78-BAC9-30C8D0B7F68B}" type="pres">
      <dgm:prSet presAssocID="{7757C036-8215-41E2-8658-2A200F7E1E95}" presName="vert2" presStyleCnt="0"/>
      <dgm:spPr/>
    </dgm:pt>
    <dgm:pt modelId="{2D0BCF96-3485-47B5-B4A1-DC5CE3CAD937}" type="pres">
      <dgm:prSet presAssocID="{7757C036-8215-41E2-8658-2A200F7E1E95}" presName="thinLine2b" presStyleLbl="callout" presStyleIdx="11" presStyleCnt="12"/>
      <dgm:spPr/>
    </dgm:pt>
    <dgm:pt modelId="{BEBF84D0-F9B3-494E-B8FA-B751435FD847}" type="pres">
      <dgm:prSet presAssocID="{7757C036-8215-41E2-8658-2A200F7E1E95}" presName="vertSpace2b" presStyleCnt="0"/>
      <dgm:spPr/>
    </dgm:pt>
  </dgm:ptLst>
  <dgm:cxnLst>
    <dgm:cxn modelId="{4F9CDDDF-5AA7-438E-ACFA-EA7043E40D72}" type="presOf" srcId="{FE145242-328C-4D6B-8D0D-22A6B4B63C3C}" destId="{76B07183-8450-4D26-9009-7598FE4AF55E}" srcOrd="0" destOrd="0" presId="urn:microsoft.com/office/officeart/2008/layout/LinedList"/>
    <dgm:cxn modelId="{02A688EB-2AEC-400F-82AE-68341B12AE25}" type="presOf" srcId="{7757C036-8215-41E2-8658-2A200F7E1E95}" destId="{79FE4D86-1170-48F7-A1E3-3DA67F6357A5}" srcOrd="0" destOrd="0" presId="urn:microsoft.com/office/officeart/2008/layout/LinedList"/>
    <dgm:cxn modelId="{0A9E24AB-4AB8-453C-B4D6-8115C9796910}" srcId="{32731C7B-47EE-43D9-800E-D70112D66F63}" destId="{7DBEB0C7-E75E-4B00-AF36-ADDEFBC6469A}" srcOrd="5" destOrd="0" parTransId="{7ABFF6A2-7D17-4C40-83D5-FD4244655D7D}" sibTransId="{36B51E13-07AC-4614-A46D-73251B5A80DA}"/>
    <dgm:cxn modelId="{5459550B-4C32-445F-8CEF-81751B084C93}" type="presOf" srcId="{7DBEB0C7-E75E-4B00-AF36-ADDEFBC6469A}" destId="{D37CEF54-2BDD-47D8-8D26-9743A92B978E}" srcOrd="0" destOrd="0" presId="urn:microsoft.com/office/officeart/2008/layout/LinedList"/>
    <dgm:cxn modelId="{352EFD8E-97A2-4C9E-AE9E-576420F06503}" srcId="{32731C7B-47EE-43D9-800E-D70112D66F63}" destId="{EB070448-336E-4FCB-BC61-5BEE85A056DB}" srcOrd="3" destOrd="0" parTransId="{B095B370-4709-4EEC-A285-911DCCC90537}" sibTransId="{23570BB3-CFBB-475C-BEC4-00AD58716A33}"/>
    <dgm:cxn modelId="{FAFB53E4-1300-45C7-A0B7-3E2E19B515D6}" srcId="{32731C7B-47EE-43D9-800E-D70112D66F63}" destId="{7ABEF4A7-2780-41F2-B828-1D9386CE3291}" srcOrd="7" destOrd="0" parTransId="{A776719F-5322-4D98-8616-5678B55CF2A9}" sibTransId="{65D32794-C56C-4CFB-9E31-EA206980CC88}"/>
    <dgm:cxn modelId="{26E00A4B-3E65-4A92-AEBB-CFE94A109D77}" srcId="{32731C7B-47EE-43D9-800E-D70112D66F63}" destId="{5691BC8B-0023-4381-B824-81A2450275C6}" srcOrd="0" destOrd="0" parTransId="{F6742434-A93A-4C5B-BFAE-184F546C3F33}" sibTransId="{F76B9749-2359-4E0F-9E8D-7770EB54E6C9}"/>
    <dgm:cxn modelId="{02C4F7B6-BA22-4AE7-9FCC-225CB372A57F}" type="presOf" srcId="{ED899AAA-3188-4061-954B-2FD856956B36}" destId="{76CCE5C3-A660-4A74-8308-47C168DF4D31}" srcOrd="0" destOrd="0" presId="urn:microsoft.com/office/officeart/2008/layout/LinedList"/>
    <dgm:cxn modelId="{ADB7A396-AB4C-44C9-A9ED-16E5D19A5F54}" srcId="{FE145242-328C-4D6B-8D0D-22A6B4B63C3C}" destId="{32731C7B-47EE-43D9-800E-D70112D66F63}" srcOrd="0" destOrd="0" parTransId="{C7CA1D8E-D966-45BB-9591-063A76BAF397}" sibTransId="{ECC3B2C7-0536-48FB-BE98-8DAEA7BBFBB6}"/>
    <dgm:cxn modelId="{5D84130C-AB1F-4405-801B-C3643AD28813}" srcId="{32731C7B-47EE-43D9-800E-D70112D66F63}" destId="{C19ADC20-4BC4-46B7-A86E-728BF691822F}" srcOrd="8" destOrd="0" parTransId="{C3A02F34-E147-47BB-A31D-0B4BDFF6C626}" sibTransId="{13FC72A9-F8E8-4D93-9118-D148F374D29F}"/>
    <dgm:cxn modelId="{91BF6A51-B9D1-4D00-85E6-B57ABDAAAADC}" type="presOf" srcId="{807B72DA-8E1C-4D95-9460-2D6E9E0CFD43}" destId="{9D4D7B24-BDF1-4A97-872B-5238F9E7D310}" srcOrd="0" destOrd="0" presId="urn:microsoft.com/office/officeart/2008/layout/LinedList"/>
    <dgm:cxn modelId="{EF2CC7A8-6D6E-425A-8D7B-139ABD67421B}" type="presOf" srcId="{7ABEF4A7-2780-41F2-B828-1D9386CE3291}" destId="{8264528A-3483-4ABD-9780-C12782F76BF8}" srcOrd="0" destOrd="0" presId="urn:microsoft.com/office/officeart/2008/layout/LinedList"/>
    <dgm:cxn modelId="{B8607C0F-FC49-4F2B-B1F2-A973C962CD9F}" type="presOf" srcId="{6A72A9DF-63F0-450E-B07D-3CFE81DA309B}" destId="{B440372F-B2FF-4AD4-BF9F-FED65F11D9AB}" srcOrd="0" destOrd="0" presId="urn:microsoft.com/office/officeart/2008/layout/LinedList"/>
    <dgm:cxn modelId="{7B729A7F-006B-45D7-906B-886088B756BF}" type="presOf" srcId="{EB070448-336E-4FCB-BC61-5BEE85A056DB}" destId="{F2624039-D74C-41E1-9825-523A15336177}" srcOrd="0" destOrd="0" presId="urn:microsoft.com/office/officeart/2008/layout/LinedList"/>
    <dgm:cxn modelId="{92515B16-203E-431A-A1A2-FF0780FE8D9A}" type="presOf" srcId="{C19ADC20-4BC4-46B7-A86E-728BF691822F}" destId="{29004021-B603-4BD6-B427-601A4E549DA8}" srcOrd="0" destOrd="0" presId="urn:microsoft.com/office/officeart/2008/layout/LinedList"/>
    <dgm:cxn modelId="{68119E81-9DE1-4FF2-85AF-F76E74E99823}" type="presOf" srcId="{32731C7B-47EE-43D9-800E-D70112D66F63}" destId="{C727017C-2AC3-4699-A90C-E704CC4E403D}" srcOrd="0" destOrd="0" presId="urn:microsoft.com/office/officeart/2008/layout/LinedList"/>
    <dgm:cxn modelId="{A8A11A70-D878-44E6-B33E-0155F429363B}" srcId="{32731C7B-47EE-43D9-800E-D70112D66F63}" destId="{ED899AAA-3188-4061-954B-2FD856956B36}" srcOrd="1" destOrd="0" parTransId="{C8BD2C26-0256-4030-A801-6AC9E3FA641F}" sibTransId="{ECE3458E-825A-4D59-B1E9-624E926E5916}"/>
    <dgm:cxn modelId="{1BD53A87-367F-40A1-BC0F-B628016A18C3}" srcId="{32731C7B-47EE-43D9-800E-D70112D66F63}" destId="{6A72A9DF-63F0-450E-B07D-3CFE81DA309B}" srcOrd="4" destOrd="0" parTransId="{25EB0C3E-EECF-4E19-8F41-0720FBAB71B6}" sibTransId="{F26F93A1-F09B-4C98-B0F2-89123A6EA078}"/>
    <dgm:cxn modelId="{24423C8E-ED27-4761-85EA-62D96D65586D}" srcId="{32731C7B-47EE-43D9-800E-D70112D66F63}" destId="{FA28E8ED-C4A9-43B4-B16C-3A10632B656E}" srcOrd="2" destOrd="0" parTransId="{392D0872-0C8C-4FC6-8CB5-D74A381487E3}" sibTransId="{E7E1D76F-BF11-4B81-897E-AD4AD80D081A}"/>
    <dgm:cxn modelId="{C49E7C78-5BE8-4D70-B1E4-52E5ADF28446}" type="presOf" srcId="{A732CBEA-62BC-4ED9-9826-DF955064DA2A}" destId="{6B994A79-ED1A-4109-AC09-FBEE43331ECE}" srcOrd="0" destOrd="0" presId="urn:microsoft.com/office/officeart/2008/layout/LinedList"/>
    <dgm:cxn modelId="{4CE93184-FC0E-499B-8B8F-C574AA448574}" srcId="{32731C7B-47EE-43D9-800E-D70112D66F63}" destId="{A732CBEA-62BC-4ED9-9826-DF955064DA2A}" srcOrd="6" destOrd="0" parTransId="{F9B2934C-AFE8-46FB-B697-4D62C220A949}" sibTransId="{8EAA06B8-2045-4C06-B0C6-FD8ED23E072D}"/>
    <dgm:cxn modelId="{4DA26F35-99D3-4693-A4D7-B5D8F74CBD1F}" type="presOf" srcId="{FA28E8ED-C4A9-43B4-B16C-3A10632B656E}" destId="{EB19D985-FEFB-4380-8E60-9065310F6BC1}" srcOrd="0" destOrd="0" presId="urn:microsoft.com/office/officeart/2008/layout/LinedList"/>
    <dgm:cxn modelId="{7A1681AB-F724-42E3-B3AB-C95897F23970}" type="presOf" srcId="{72CE2A61-FDE1-4F40-AC3C-ADBDEB6E7CD1}" destId="{69DEC209-CBAA-498F-B925-BF0DA342956A}" srcOrd="0" destOrd="0" presId="urn:microsoft.com/office/officeart/2008/layout/LinedList"/>
    <dgm:cxn modelId="{A0E04790-788E-4500-B9BE-6358655EEE09}" type="presOf" srcId="{5691BC8B-0023-4381-B824-81A2450275C6}" destId="{41263033-EAC0-4720-978E-2934F7103BB6}" srcOrd="0" destOrd="0" presId="urn:microsoft.com/office/officeart/2008/layout/LinedList"/>
    <dgm:cxn modelId="{9A4360A2-26A9-4066-9658-BDC72F343FF3}" srcId="{32731C7B-47EE-43D9-800E-D70112D66F63}" destId="{7757C036-8215-41E2-8658-2A200F7E1E95}" srcOrd="11" destOrd="0" parTransId="{3071151F-27FF-424B-A1C0-0689E5034DE5}" sibTransId="{669F48A6-5945-4104-8C2D-18E21C0D0175}"/>
    <dgm:cxn modelId="{C2A4206E-2077-439B-B98D-863825395758}" srcId="{32731C7B-47EE-43D9-800E-D70112D66F63}" destId="{72CE2A61-FDE1-4F40-AC3C-ADBDEB6E7CD1}" srcOrd="10" destOrd="0" parTransId="{DCEE83FF-D17D-47D5-A9A9-741D67FAA426}" sibTransId="{DEB34549-60B8-477A-8474-67C457A8EB92}"/>
    <dgm:cxn modelId="{56FF14A2-70F8-4435-89B4-63AAB33130FA}" srcId="{32731C7B-47EE-43D9-800E-D70112D66F63}" destId="{807B72DA-8E1C-4D95-9460-2D6E9E0CFD43}" srcOrd="9" destOrd="0" parTransId="{441E0E89-0D36-4173-BDBC-E0F16CFA44AA}" sibTransId="{BBAF1B04-EDE3-4E06-8ADD-EA6CE2A03125}"/>
    <dgm:cxn modelId="{4920628E-AF00-4B52-AD86-C92B7D179EC4}" type="presParOf" srcId="{76B07183-8450-4D26-9009-7598FE4AF55E}" destId="{7C895592-A06C-48A5-8BFF-7B6786736DCE}" srcOrd="0" destOrd="0" presId="urn:microsoft.com/office/officeart/2008/layout/LinedList"/>
    <dgm:cxn modelId="{DF7B83A2-2F73-4E26-B165-1DB7C1D93B7D}" type="presParOf" srcId="{76B07183-8450-4D26-9009-7598FE4AF55E}" destId="{3849E867-65E8-4CA6-B4C4-B5575F649AAB}" srcOrd="1" destOrd="0" presId="urn:microsoft.com/office/officeart/2008/layout/LinedList"/>
    <dgm:cxn modelId="{7149BC11-BAE4-4237-B7B0-C0B8E99E847B}" type="presParOf" srcId="{3849E867-65E8-4CA6-B4C4-B5575F649AAB}" destId="{C727017C-2AC3-4699-A90C-E704CC4E403D}" srcOrd="0" destOrd="0" presId="urn:microsoft.com/office/officeart/2008/layout/LinedList"/>
    <dgm:cxn modelId="{2B4C71E9-8442-439C-8704-1116A629E4BE}" type="presParOf" srcId="{3849E867-65E8-4CA6-B4C4-B5575F649AAB}" destId="{BDA49CA5-7A06-4FB0-922B-4BE54762ED1B}" srcOrd="1" destOrd="0" presId="urn:microsoft.com/office/officeart/2008/layout/LinedList"/>
    <dgm:cxn modelId="{15A5A01F-C93B-406F-A1E3-9A2A14E9754E}" type="presParOf" srcId="{BDA49CA5-7A06-4FB0-922B-4BE54762ED1B}" destId="{F06B1D27-2C0D-4037-9D75-834FD0B6ED93}" srcOrd="0" destOrd="0" presId="urn:microsoft.com/office/officeart/2008/layout/LinedList"/>
    <dgm:cxn modelId="{749BA961-5B2B-4210-92F1-15821C80DC6E}" type="presParOf" srcId="{BDA49CA5-7A06-4FB0-922B-4BE54762ED1B}" destId="{EE7634C7-F253-4DBD-A086-BD527C0C78DB}" srcOrd="1" destOrd="0" presId="urn:microsoft.com/office/officeart/2008/layout/LinedList"/>
    <dgm:cxn modelId="{5438734F-7160-4986-A818-BD9F47086E07}" type="presParOf" srcId="{EE7634C7-F253-4DBD-A086-BD527C0C78DB}" destId="{DAD2E66E-2C53-44AB-A494-16F8222BC89A}" srcOrd="0" destOrd="0" presId="urn:microsoft.com/office/officeart/2008/layout/LinedList"/>
    <dgm:cxn modelId="{C56B26BE-F477-4433-83A7-C10458EFB086}" type="presParOf" srcId="{EE7634C7-F253-4DBD-A086-BD527C0C78DB}" destId="{41263033-EAC0-4720-978E-2934F7103BB6}" srcOrd="1" destOrd="0" presId="urn:microsoft.com/office/officeart/2008/layout/LinedList"/>
    <dgm:cxn modelId="{A40FF1BD-2523-475F-9792-7DDCF45ED392}" type="presParOf" srcId="{EE7634C7-F253-4DBD-A086-BD527C0C78DB}" destId="{8E50FBE4-AD3C-4E49-AA64-A927E91F4F6F}" srcOrd="2" destOrd="0" presId="urn:microsoft.com/office/officeart/2008/layout/LinedList"/>
    <dgm:cxn modelId="{CD11A38E-9609-4525-9399-D71BB1352C5A}" type="presParOf" srcId="{BDA49CA5-7A06-4FB0-922B-4BE54762ED1B}" destId="{C47AAE9D-D6B9-4032-A670-A101E9B7E9EE}" srcOrd="2" destOrd="0" presId="urn:microsoft.com/office/officeart/2008/layout/LinedList"/>
    <dgm:cxn modelId="{7C781DB3-ACB4-4EF0-A09C-2571DA574052}" type="presParOf" srcId="{BDA49CA5-7A06-4FB0-922B-4BE54762ED1B}" destId="{558580F7-8440-44DC-8591-9E3C0910F62A}" srcOrd="3" destOrd="0" presId="urn:microsoft.com/office/officeart/2008/layout/LinedList"/>
    <dgm:cxn modelId="{CADDD0F7-5214-48B2-B949-02E9EC3C082F}" type="presParOf" srcId="{BDA49CA5-7A06-4FB0-922B-4BE54762ED1B}" destId="{CCAFA701-919D-46FE-B6ED-15D799805BA8}" srcOrd="4" destOrd="0" presId="urn:microsoft.com/office/officeart/2008/layout/LinedList"/>
    <dgm:cxn modelId="{56A11169-1581-4CDD-B024-194E3C041BCF}" type="presParOf" srcId="{CCAFA701-919D-46FE-B6ED-15D799805BA8}" destId="{E6CF7F19-9103-4EFC-91B2-6660FDA6E0DC}" srcOrd="0" destOrd="0" presId="urn:microsoft.com/office/officeart/2008/layout/LinedList"/>
    <dgm:cxn modelId="{8C5DC727-69DF-4492-A25E-125AD0E8EC88}" type="presParOf" srcId="{CCAFA701-919D-46FE-B6ED-15D799805BA8}" destId="{76CCE5C3-A660-4A74-8308-47C168DF4D31}" srcOrd="1" destOrd="0" presId="urn:microsoft.com/office/officeart/2008/layout/LinedList"/>
    <dgm:cxn modelId="{A3DF36F1-DF86-437A-AC5B-2DD92005B62E}" type="presParOf" srcId="{CCAFA701-919D-46FE-B6ED-15D799805BA8}" destId="{D958CED2-FDCD-4291-8F6A-F6F8F0DD97F1}" srcOrd="2" destOrd="0" presId="urn:microsoft.com/office/officeart/2008/layout/LinedList"/>
    <dgm:cxn modelId="{14F8A061-20DC-4A14-9FBC-F982E3D0D1F3}" type="presParOf" srcId="{BDA49CA5-7A06-4FB0-922B-4BE54762ED1B}" destId="{56D68E50-D39D-43F8-9BEC-0BF1539590DB}" srcOrd="5" destOrd="0" presId="urn:microsoft.com/office/officeart/2008/layout/LinedList"/>
    <dgm:cxn modelId="{A01F7935-96F2-4557-9EA7-A1F79D41EE31}" type="presParOf" srcId="{BDA49CA5-7A06-4FB0-922B-4BE54762ED1B}" destId="{C84B4F8A-7941-433E-AC53-E42211C9EA11}" srcOrd="6" destOrd="0" presId="urn:microsoft.com/office/officeart/2008/layout/LinedList"/>
    <dgm:cxn modelId="{C3113581-2E1C-4CA2-9091-C6971BEB382D}" type="presParOf" srcId="{BDA49CA5-7A06-4FB0-922B-4BE54762ED1B}" destId="{8205CCD4-D4A0-4547-8B3F-2EB770F05DCC}" srcOrd="7" destOrd="0" presId="urn:microsoft.com/office/officeart/2008/layout/LinedList"/>
    <dgm:cxn modelId="{7A7309DE-F4C2-4EDE-9006-F95B79C3E555}" type="presParOf" srcId="{8205CCD4-D4A0-4547-8B3F-2EB770F05DCC}" destId="{6BA74536-B2F1-4B89-A736-53DBBFEDAF30}" srcOrd="0" destOrd="0" presId="urn:microsoft.com/office/officeart/2008/layout/LinedList"/>
    <dgm:cxn modelId="{CE365197-4A71-4D8E-BB55-A96B3C15B9A9}" type="presParOf" srcId="{8205CCD4-D4A0-4547-8B3F-2EB770F05DCC}" destId="{EB19D985-FEFB-4380-8E60-9065310F6BC1}" srcOrd="1" destOrd="0" presId="urn:microsoft.com/office/officeart/2008/layout/LinedList"/>
    <dgm:cxn modelId="{7E958452-0A46-4D29-9837-820CDDDD719C}" type="presParOf" srcId="{8205CCD4-D4A0-4547-8B3F-2EB770F05DCC}" destId="{E3D7630A-5AAF-46A8-AD52-B360C4E92A98}" srcOrd="2" destOrd="0" presId="urn:microsoft.com/office/officeart/2008/layout/LinedList"/>
    <dgm:cxn modelId="{52DC88E2-D382-47D2-88B5-4A6B30FA4C8A}" type="presParOf" srcId="{BDA49CA5-7A06-4FB0-922B-4BE54762ED1B}" destId="{F851F8A2-1D6C-4C0C-9867-C38BD8A5C731}" srcOrd="8" destOrd="0" presId="urn:microsoft.com/office/officeart/2008/layout/LinedList"/>
    <dgm:cxn modelId="{08FC2E8E-9639-4766-BA32-05BEDC9CDBE5}" type="presParOf" srcId="{BDA49CA5-7A06-4FB0-922B-4BE54762ED1B}" destId="{EC5B8F72-DAC4-4386-9AFC-A21D1ACFA74F}" srcOrd="9" destOrd="0" presId="urn:microsoft.com/office/officeart/2008/layout/LinedList"/>
    <dgm:cxn modelId="{31EF7EF9-4167-43A2-8A89-32D4BDF8659F}" type="presParOf" srcId="{BDA49CA5-7A06-4FB0-922B-4BE54762ED1B}" destId="{D6DAB4BA-4D0E-4805-B196-627E47EBCF3D}" srcOrd="10" destOrd="0" presId="urn:microsoft.com/office/officeart/2008/layout/LinedList"/>
    <dgm:cxn modelId="{3E86C330-CA6F-42F2-BED9-564CB8D8BDFA}" type="presParOf" srcId="{D6DAB4BA-4D0E-4805-B196-627E47EBCF3D}" destId="{E4EEE306-CC14-4898-B3CD-33F87E5479F0}" srcOrd="0" destOrd="0" presId="urn:microsoft.com/office/officeart/2008/layout/LinedList"/>
    <dgm:cxn modelId="{D24B6FAB-75DA-4CD1-836E-AFD5F01F9CF4}" type="presParOf" srcId="{D6DAB4BA-4D0E-4805-B196-627E47EBCF3D}" destId="{F2624039-D74C-41E1-9825-523A15336177}" srcOrd="1" destOrd="0" presId="urn:microsoft.com/office/officeart/2008/layout/LinedList"/>
    <dgm:cxn modelId="{B7D34872-549C-4166-A729-A6D5227A1E00}" type="presParOf" srcId="{D6DAB4BA-4D0E-4805-B196-627E47EBCF3D}" destId="{EFFD3168-4948-4E6E-B4BF-99048B131AD1}" srcOrd="2" destOrd="0" presId="urn:microsoft.com/office/officeart/2008/layout/LinedList"/>
    <dgm:cxn modelId="{BA43CE17-CC16-4EB4-82EB-42DC727FD37F}" type="presParOf" srcId="{BDA49CA5-7A06-4FB0-922B-4BE54762ED1B}" destId="{583D45FF-4235-4E58-9C45-7FAE5B85B7CB}" srcOrd="11" destOrd="0" presId="urn:microsoft.com/office/officeart/2008/layout/LinedList"/>
    <dgm:cxn modelId="{6FCB4E2A-0409-457F-A27F-B45B70D57B16}" type="presParOf" srcId="{BDA49CA5-7A06-4FB0-922B-4BE54762ED1B}" destId="{630E961D-0377-442F-A1F4-545C24BE9982}" srcOrd="12" destOrd="0" presId="urn:microsoft.com/office/officeart/2008/layout/LinedList"/>
    <dgm:cxn modelId="{365C4BD5-358E-4201-AC09-4D9FB37A70AF}" type="presParOf" srcId="{BDA49CA5-7A06-4FB0-922B-4BE54762ED1B}" destId="{14F67AF5-D127-4FFE-8E16-0C98B54A18E9}" srcOrd="13" destOrd="0" presId="urn:microsoft.com/office/officeart/2008/layout/LinedList"/>
    <dgm:cxn modelId="{601F8906-B980-425C-B6F2-C9B35B20CB3B}" type="presParOf" srcId="{14F67AF5-D127-4FFE-8E16-0C98B54A18E9}" destId="{8AEC6E94-C1FF-438E-9A52-C62B91499A1C}" srcOrd="0" destOrd="0" presId="urn:microsoft.com/office/officeart/2008/layout/LinedList"/>
    <dgm:cxn modelId="{36B09B26-2810-476A-952A-95F3A727D081}" type="presParOf" srcId="{14F67AF5-D127-4FFE-8E16-0C98B54A18E9}" destId="{B440372F-B2FF-4AD4-BF9F-FED65F11D9AB}" srcOrd="1" destOrd="0" presId="urn:microsoft.com/office/officeart/2008/layout/LinedList"/>
    <dgm:cxn modelId="{ECD57A81-3E7A-4B7A-B6E8-4F12066A89AB}" type="presParOf" srcId="{14F67AF5-D127-4FFE-8E16-0C98B54A18E9}" destId="{0E935C03-0620-4F58-B6B3-2110576BD7AF}" srcOrd="2" destOrd="0" presId="urn:microsoft.com/office/officeart/2008/layout/LinedList"/>
    <dgm:cxn modelId="{10B7F199-D5EF-43B4-829A-5CA2C6FB27F2}" type="presParOf" srcId="{BDA49CA5-7A06-4FB0-922B-4BE54762ED1B}" destId="{F4CEBDBB-A00E-4071-A262-909849D7C2A0}" srcOrd="14" destOrd="0" presId="urn:microsoft.com/office/officeart/2008/layout/LinedList"/>
    <dgm:cxn modelId="{E500E9E9-DF62-4670-B482-C4CC35DAEAB2}" type="presParOf" srcId="{BDA49CA5-7A06-4FB0-922B-4BE54762ED1B}" destId="{E5AB53B7-7389-48E7-9239-80E17F403CB6}" srcOrd="15" destOrd="0" presId="urn:microsoft.com/office/officeart/2008/layout/LinedList"/>
    <dgm:cxn modelId="{9EFC1768-C8A7-4D47-9602-542122AC242B}" type="presParOf" srcId="{BDA49CA5-7A06-4FB0-922B-4BE54762ED1B}" destId="{D14B1BFF-B97D-496D-9A25-A4A802DF33BB}" srcOrd="16" destOrd="0" presId="urn:microsoft.com/office/officeart/2008/layout/LinedList"/>
    <dgm:cxn modelId="{01F5780C-E568-41C0-98AD-FB0A89BB40D9}" type="presParOf" srcId="{D14B1BFF-B97D-496D-9A25-A4A802DF33BB}" destId="{111BCB78-740A-40A6-B880-DC17EAC69999}" srcOrd="0" destOrd="0" presId="urn:microsoft.com/office/officeart/2008/layout/LinedList"/>
    <dgm:cxn modelId="{BA70B661-B37F-4816-B133-E7D6154B524C}" type="presParOf" srcId="{D14B1BFF-B97D-496D-9A25-A4A802DF33BB}" destId="{D37CEF54-2BDD-47D8-8D26-9743A92B978E}" srcOrd="1" destOrd="0" presId="urn:microsoft.com/office/officeart/2008/layout/LinedList"/>
    <dgm:cxn modelId="{595349FD-7BBE-4FE2-814B-B29EAEEDB997}" type="presParOf" srcId="{D14B1BFF-B97D-496D-9A25-A4A802DF33BB}" destId="{A66FED28-6905-4390-9D2D-0B7067F92DAA}" srcOrd="2" destOrd="0" presId="urn:microsoft.com/office/officeart/2008/layout/LinedList"/>
    <dgm:cxn modelId="{EBED1402-91D7-4E90-BF18-E1901A946CE2}" type="presParOf" srcId="{BDA49CA5-7A06-4FB0-922B-4BE54762ED1B}" destId="{2247735A-612E-4B33-A205-9A0C785BE7CD}" srcOrd="17" destOrd="0" presId="urn:microsoft.com/office/officeart/2008/layout/LinedList"/>
    <dgm:cxn modelId="{901F066C-80FB-4983-8468-2F220C6BD966}" type="presParOf" srcId="{BDA49CA5-7A06-4FB0-922B-4BE54762ED1B}" destId="{47217659-9B4A-40F0-BA20-74F1A663529C}" srcOrd="18" destOrd="0" presId="urn:microsoft.com/office/officeart/2008/layout/LinedList"/>
    <dgm:cxn modelId="{53DF37F6-F383-4AF0-B7A2-833A7A4E3AE2}" type="presParOf" srcId="{BDA49CA5-7A06-4FB0-922B-4BE54762ED1B}" destId="{1BD1BD96-DB78-4A46-B564-17E5AC719398}" srcOrd="19" destOrd="0" presId="urn:microsoft.com/office/officeart/2008/layout/LinedList"/>
    <dgm:cxn modelId="{90F40771-817C-4AA7-AD43-32E4755EFC7A}" type="presParOf" srcId="{1BD1BD96-DB78-4A46-B564-17E5AC719398}" destId="{468B39FB-D38B-472F-BECD-542F53EF2D67}" srcOrd="0" destOrd="0" presId="urn:microsoft.com/office/officeart/2008/layout/LinedList"/>
    <dgm:cxn modelId="{0E6CBBE2-6DB9-43F7-9907-DAB2E5D4DEC7}" type="presParOf" srcId="{1BD1BD96-DB78-4A46-B564-17E5AC719398}" destId="{6B994A79-ED1A-4109-AC09-FBEE43331ECE}" srcOrd="1" destOrd="0" presId="urn:microsoft.com/office/officeart/2008/layout/LinedList"/>
    <dgm:cxn modelId="{42C0111A-935A-49D7-BF90-B6AF9C30953D}" type="presParOf" srcId="{1BD1BD96-DB78-4A46-B564-17E5AC719398}" destId="{3C1B2A6B-1192-4E94-B2A4-005CBBC0AC71}" srcOrd="2" destOrd="0" presId="urn:microsoft.com/office/officeart/2008/layout/LinedList"/>
    <dgm:cxn modelId="{4F8AC719-A115-493E-82A0-346EDF634FE4}" type="presParOf" srcId="{BDA49CA5-7A06-4FB0-922B-4BE54762ED1B}" destId="{24C5E78B-E928-47B5-9FA3-B41B417D0C93}" srcOrd="20" destOrd="0" presId="urn:microsoft.com/office/officeart/2008/layout/LinedList"/>
    <dgm:cxn modelId="{1461E8EF-FB55-4C80-AFD0-3DF79E2A9AE3}" type="presParOf" srcId="{BDA49CA5-7A06-4FB0-922B-4BE54762ED1B}" destId="{10934D45-7B19-41B0-B321-0F2EA67F0529}" srcOrd="21" destOrd="0" presId="urn:microsoft.com/office/officeart/2008/layout/LinedList"/>
    <dgm:cxn modelId="{E854A93F-A503-40F2-B320-2654B6F3FF4B}" type="presParOf" srcId="{BDA49CA5-7A06-4FB0-922B-4BE54762ED1B}" destId="{D35D3517-ABB1-498E-AC53-6369620FCC9E}" srcOrd="22" destOrd="0" presId="urn:microsoft.com/office/officeart/2008/layout/LinedList"/>
    <dgm:cxn modelId="{C4973381-8DCF-46FF-BF4A-31C023158117}" type="presParOf" srcId="{D35D3517-ABB1-498E-AC53-6369620FCC9E}" destId="{AD6ADD73-04B9-4E26-B1E3-B71F395B834C}" srcOrd="0" destOrd="0" presId="urn:microsoft.com/office/officeart/2008/layout/LinedList"/>
    <dgm:cxn modelId="{4C8E3485-2AAF-473B-9A14-2084E1B2C0B2}" type="presParOf" srcId="{D35D3517-ABB1-498E-AC53-6369620FCC9E}" destId="{8264528A-3483-4ABD-9780-C12782F76BF8}" srcOrd="1" destOrd="0" presId="urn:microsoft.com/office/officeart/2008/layout/LinedList"/>
    <dgm:cxn modelId="{E505517F-BC52-4494-9FA3-4729DF238865}" type="presParOf" srcId="{D35D3517-ABB1-498E-AC53-6369620FCC9E}" destId="{D3E19C1E-1C00-4193-9C57-7240BE4A236D}" srcOrd="2" destOrd="0" presId="urn:microsoft.com/office/officeart/2008/layout/LinedList"/>
    <dgm:cxn modelId="{5233A449-79A2-4B56-A601-5CEA911A6B5D}" type="presParOf" srcId="{BDA49CA5-7A06-4FB0-922B-4BE54762ED1B}" destId="{7063D5FA-A6AA-4F67-BC1A-327C6E874D6F}" srcOrd="23" destOrd="0" presId="urn:microsoft.com/office/officeart/2008/layout/LinedList"/>
    <dgm:cxn modelId="{0091E0FC-4084-4FE8-87E6-6E85C096BEAB}" type="presParOf" srcId="{BDA49CA5-7A06-4FB0-922B-4BE54762ED1B}" destId="{8442C18E-B8AA-475A-A66C-12CA4F10E99A}" srcOrd="24" destOrd="0" presId="urn:microsoft.com/office/officeart/2008/layout/LinedList"/>
    <dgm:cxn modelId="{6F642606-8AFA-45A3-AB4F-B550A66ACD0C}" type="presParOf" srcId="{BDA49CA5-7A06-4FB0-922B-4BE54762ED1B}" destId="{104C82D7-7550-463A-AF6A-4545628D8A60}" srcOrd="25" destOrd="0" presId="urn:microsoft.com/office/officeart/2008/layout/LinedList"/>
    <dgm:cxn modelId="{7F5F5B85-400B-417B-94EF-2F568F5F4C27}" type="presParOf" srcId="{104C82D7-7550-463A-AF6A-4545628D8A60}" destId="{64720323-DCF4-4F5B-AB3D-ECA18AD0B6C3}" srcOrd="0" destOrd="0" presId="urn:microsoft.com/office/officeart/2008/layout/LinedList"/>
    <dgm:cxn modelId="{2F666764-1905-4162-A157-5D67ED851DF8}" type="presParOf" srcId="{104C82D7-7550-463A-AF6A-4545628D8A60}" destId="{29004021-B603-4BD6-B427-601A4E549DA8}" srcOrd="1" destOrd="0" presId="urn:microsoft.com/office/officeart/2008/layout/LinedList"/>
    <dgm:cxn modelId="{F9EE66DA-9D60-4F53-BA12-DA7E32278D59}" type="presParOf" srcId="{104C82D7-7550-463A-AF6A-4545628D8A60}" destId="{7EAC6187-970C-438A-8973-E111CC5EBD70}" srcOrd="2" destOrd="0" presId="urn:microsoft.com/office/officeart/2008/layout/LinedList"/>
    <dgm:cxn modelId="{E98D8ECA-8C66-4065-B388-DE8F74541042}" type="presParOf" srcId="{BDA49CA5-7A06-4FB0-922B-4BE54762ED1B}" destId="{958CEA10-5A14-4792-927E-E6B723DB92F3}" srcOrd="26" destOrd="0" presId="urn:microsoft.com/office/officeart/2008/layout/LinedList"/>
    <dgm:cxn modelId="{3670D38B-DEB1-41ED-982F-F6A37AEAFCA0}" type="presParOf" srcId="{BDA49CA5-7A06-4FB0-922B-4BE54762ED1B}" destId="{FE3174B5-2C34-4180-9E19-C46F4D1B8630}" srcOrd="27" destOrd="0" presId="urn:microsoft.com/office/officeart/2008/layout/LinedList"/>
    <dgm:cxn modelId="{1A21527A-463B-49F5-A7CF-4B8919C5F882}" type="presParOf" srcId="{BDA49CA5-7A06-4FB0-922B-4BE54762ED1B}" destId="{07AB166B-6EA9-45E4-8810-62E65D62C30E}" srcOrd="28" destOrd="0" presId="urn:microsoft.com/office/officeart/2008/layout/LinedList"/>
    <dgm:cxn modelId="{9B46E735-0B35-4D0D-91C3-D3425E945AFE}" type="presParOf" srcId="{07AB166B-6EA9-45E4-8810-62E65D62C30E}" destId="{781D1D6E-4FE3-4B97-B617-47831B2F0305}" srcOrd="0" destOrd="0" presId="urn:microsoft.com/office/officeart/2008/layout/LinedList"/>
    <dgm:cxn modelId="{5681B22B-C233-4A11-BFDA-154697DA7101}" type="presParOf" srcId="{07AB166B-6EA9-45E4-8810-62E65D62C30E}" destId="{9D4D7B24-BDF1-4A97-872B-5238F9E7D310}" srcOrd="1" destOrd="0" presId="urn:microsoft.com/office/officeart/2008/layout/LinedList"/>
    <dgm:cxn modelId="{8A6083A5-01A8-4C0F-BCE1-D1061C0B2862}" type="presParOf" srcId="{07AB166B-6EA9-45E4-8810-62E65D62C30E}" destId="{75FB48F4-B809-4DA1-98D2-A6CD491545F5}" srcOrd="2" destOrd="0" presId="urn:microsoft.com/office/officeart/2008/layout/LinedList"/>
    <dgm:cxn modelId="{18CF1069-967B-48A8-AE66-2F379155478E}" type="presParOf" srcId="{BDA49CA5-7A06-4FB0-922B-4BE54762ED1B}" destId="{C7EAEAF2-ADCC-4C73-8C94-5CD5E371838C}" srcOrd="29" destOrd="0" presId="urn:microsoft.com/office/officeart/2008/layout/LinedList"/>
    <dgm:cxn modelId="{14EAF5CF-D7EE-44DD-A959-C2633A686614}" type="presParOf" srcId="{BDA49CA5-7A06-4FB0-922B-4BE54762ED1B}" destId="{5075AAC1-638B-483A-9BFB-C80498C81087}" srcOrd="30" destOrd="0" presId="urn:microsoft.com/office/officeart/2008/layout/LinedList"/>
    <dgm:cxn modelId="{BF2CA27C-B561-4270-8AB7-71C527DA510A}" type="presParOf" srcId="{BDA49CA5-7A06-4FB0-922B-4BE54762ED1B}" destId="{95630167-8E54-43D8-B267-B2BC40E890B8}" srcOrd="31" destOrd="0" presId="urn:microsoft.com/office/officeart/2008/layout/LinedList"/>
    <dgm:cxn modelId="{2E5AC33A-50F3-47A6-8F47-5AA0C0FBCFEA}" type="presParOf" srcId="{95630167-8E54-43D8-B267-B2BC40E890B8}" destId="{D572AAE9-4E99-4EA1-8B32-6689146785A9}" srcOrd="0" destOrd="0" presId="urn:microsoft.com/office/officeart/2008/layout/LinedList"/>
    <dgm:cxn modelId="{037ABDC4-DDC2-461F-BBE1-B7670B7ED14C}" type="presParOf" srcId="{95630167-8E54-43D8-B267-B2BC40E890B8}" destId="{69DEC209-CBAA-498F-B925-BF0DA342956A}" srcOrd="1" destOrd="0" presId="urn:microsoft.com/office/officeart/2008/layout/LinedList"/>
    <dgm:cxn modelId="{B0D8AABF-B2BE-44CE-B194-34FE1006FCE9}" type="presParOf" srcId="{95630167-8E54-43D8-B267-B2BC40E890B8}" destId="{E9CC1032-1090-44AE-A09D-547E5F5D065D}" srcOrd="2" destOrd="0" presId="urn:microsoft.com/office/officeart/2008/layout/LinedList"/>
    <dgm:cxn modelId="{09F2D38C-327A-4F7F-9516-9931391948DA}" type="presParOf" srcId="{BDA49CA5-7A06-4FB0-922B-4BE54762ED1B}" destId="{73C0D2F6-3ED8-4905-BD13-C0F11163387D}" srcOrd="32" destOrd="0" presId="urn:microsoft.com/office/officeart/2008/layout/LinedList"/>
    <dgm:cxn modelId="{FA0541BA-365C-4620-9FB5-1C417FCC723F}" type="presParOf" srcId="{BDA49CA5-7A06-4FB0-922B-4BE54762ED1B}" destId="{C48FFA8A-80C6-4B28-961E-A94628F19707}" srcOrd="33" destOrd="0" presId="urn:microsoft.com/office/officeart/2008/layout/LinedList"/>
    <dgm:cxn modelId="{1C075DB4-2014-4138-BB4C-1143C4EB9F30}" type="presParOf" srcId="{BDA49CA5-7A06-4FB0-922B-4BE54762ED1B}" destId="{904B8D23-62BD-4CF6-91DD-F656D7050CD1}" srcOrd="34" destOrd="0" presId="urn:microsoft.com/office/officeart/2008/layout/LinedList"/>
    <dgm:cxn modelId="{A91413CC-DBAC-4B75-89CB-541D49F8ED0E}" type="presParOf" srcId="{904B8D23-62BD-4CF6-91DD-F656D7050CD1}" destId="{C7E53FBE-F7CE-4007-9C93-9FEFF4FF845F}" srcOrd="0" destOrd="0" presId="urn:microsoft.com/office/officeart/2008/layout/LinedList"/>
    <dgm:cxn modelId="{E95FD891-5A9A-4DD0-A3C0-11B7E1524C19}" type="presParOf" srcId="{904B8D23-62BD-4CF6-91DD-F656D7050CD1}" destId="{79FE4D86-1170-48F7-A1E3-3DA67F6357A5}" srcOrd="1" destOrd="0" presId="urn:microsoft.com/office/officeart/2008/layout/LinedList"/>
    <dgm:cxn modelId="{83AE6218-2E95-47B1-B908-253AA697C2A9}" type="presParOf" srcId="{904B8D23-62BD-4CF6-91DD-F656D7050CD1}" destId="{45710A19-EC3E-4F78-BAC9-30C8D0B7F68B}" srcOrd="2" destOrd="0" presId="urn:microsoft.com/office/officeart/2008/layout/LinedList"/>
    <dgm:cxn modelId="{3FE011BB-F386-4A2E-A719-6A5BE40BDCDC}" type="presParOf" srcId="{BDA49CA5-7A06-4FB0-922B-4BE54762ED1B}" destId="{2D0BCF96-3485-47B5-B4A1-DC5CE3CAD937}" srcOrd="35" destOrd="0" presId="urn:microsoft.com/office/officeart/2008/layout/LinedList"/>
    <dgm:cxn modelId="{AEE90590-20C1-4B99-ABA4-2F36667B1B48}" type="presParOf" srcId="{BDA49CA5-7A06-4FB0-922B-4BE54762ED1B}" destId="{BEBF84D0-F9B3-494E-B8FA-B751435FD847}" srcOrd="36"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12F20FE-CFD8-48E5-BE38-F0F11783589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982EE207-740C-426F-816E-E39E1B1EF51E}">
      <dgm:prSet/>
      <dgm:spPr/>
      <dgm:t>
        <a:bodyPr/>
        <a:lstStyle/>
        <a:p>
          <a:pPr rtl="0"/>
          <a:r>
            <a:rPr lang="tr-TR" dirty="0" smtClean="0"/>
            <a:t>SAY 9. MADDE 10-1</a:t>
          </a:r>
          <a:endParaRPr lang="tr-TR" dirty="0"/>
        </a:p>
      </dgm:t>
    </dgm:pt>
    <dgm:pt modelId="{B6AE7FBF-ACE7-48B4-BCFD-1AE64B980D13}" type="parTrans" cxnId="{706D7569-4254-4260-8A44-66E43A94C9AD}">
      <dgm:prSet/>
      <dgm:spPr/>
      <dgm:t>
        <a:bodyPr/>
        <a:lstStyle/>
        <a:p>
          <a:endParaRPr lang="tr-TR"/>
        </a:p>
      </dgm:t>
    </dgm:pt>
    <dgm:pt modelId="{61535253-7035-4448-8B20-A70CECCA8BF9}" type="sibTrans" cxnId="{706D7569-4254-4260-8A44-66E43A94C9AD}">
      <dgm:prSet/>
      <dgm:spPr/>
      <dgm:t>
        <a:bodyPr/>
        <a:lstStyle/>
        <a:p>
          <a:endParaRPr lang="tr-TR"/>
        </a:p>
      </dgm:t>
    </dgm:pt>
    <dgm:pt modelId="{8CC5FA3F-72C7-4BE2-9BEB-39FEE193506B}" type="pres">
      <dgm:prSet presAssocID="{712F20FE-CFD8-48E5-BE38-F0F117835897}" presName="linear" presStyleCnt="0">
        <dgm:presLayoutVars>
          <dgm:animLvl val="lvl"/>
          <dgm:resizeHandles val="exact"/>
        </dgm:presLayoutVars>
      </dgm:prSet>
      <dgm:spPr/>
      <dgm:t>
        <a:bodyPr/>
        <a:lstStyle/>
        <a:p>
          <a:endParaRPr lang="en-US"/>
        </a:p>
      </dgm:t>
    </dgm:pt>
    <dgm:pt modelId="{21FBAC0D-D746-4331-835E-A98F1553B594}" type="pres">
      <dgm:prSet presAssocID="{982EE207-740C-426F-816E-E39E1B1EF51E}" presName="parentText" presStyleLbl="node1" presStyleIdx="0" presStyleCnt="1">
        <dgm:presLayoutVars>
          <dgm:chMax val="0"/>
          <dgm:bulletEnabled val="1"/>
        </dgm:presLayoutVars>
      </dgm:prSet>
      <dgm:spPr/>
      <dgm:t>
        <a:bodyPr/>
        <a:lstStyle/>
        <a:p>
          <a:endParaRPr lang="tr-TR"/>
        </a:p>
      </dgm:t>
    </dgm:pt>
  </dgm:ptLst>
  <dgm:cxnLst>
    <dgm:cxn modelId="{706D7569-4254-4260-8A44-66E43A94C9AD}" srcId="{712F20FE-CFD8-48E5-BE38-F0F117835897}" destId="{982EE207-740C-426F-816E-E39E1B1EF51E}" srcOrd="0" destOrd="0" parTransId="{B6AE7FBF-ACE7-48B4-BCFD-1AE64B980D13}" sibTransId="{61535253-7035-4448-8B20-A70CECCA8BF9}"/>
    <dgm:cxn modelId="{63D39F0C-C154-4167-B9B2-5977ADC19E80}" type="presOf" srcId="{712F20FE-CFD8-48E5-BE38-F0F117835897}" destId="{8CC5FA3F-72C7-4BE2-9BEB-39FEE193506B}" srcOrd="0" destOrd="0" presId="urn:microsoft.com/office/officeart/2005/8/layout/vList2"/>
    <dgm:cxn modelId="{2F913828-709A-4066-A46B-7BCADD7A9450}" type="presOf" srcId="{982EE207-740C-426F-816E-E39E1B1EF51E}" destId="{21FBAC0D-D746-4331-835E-A98F1553B594}" srcOrd="0" destOrd="0" presId="urn:microsoft.com/office/officeart/2005/8/layout/vList2"/>
    <dgm:cxn modelId="{8D68D34C-031A-43AD-B91F-6C68BA0B87E4}" type="presParOf" srcId="{8CC5FA3F-72C7-4BE2-9BEB-39FEE193506B}" destId="{21FBAC0D-D746-4331-835E-A98F1553B594}"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D4224-867E-4F87-9926-AD02ED65D889}">
      <dsp:nvSpPr>
        <dsp:cNvPr id="0" name=""/>
        <dsp:cNvSpPr/>
      </dsp:nvSpPr>
      <dsp:spPr>
        <a:xfrm>
          <a:off x="519" y="570959"/>
          <a:ext cx="2420541" cy="677472"/>
        </a:xfrm>
        <a:prstGeom prst="chevron">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tr-TR" sz="2300" kern="1200" dirty="0" smtClean="0">
              <a:solidFill>
                <a:schemeClr val="tx1"/>
              </a:solidFill>
            </a:rPr>
            <a:t>Plastik Atıklar</a:t>
          </a:r>
          <a:endParaRPr lang="tr-TR" sz="2300" kern="1200" dirty="0">
            <a:solidFill>
              <a:schemeClr val="tx1"/>
            </a:solidFill>
          </a:endParaRPr>
        </a:p>
      </dsp:txBody>
      <dsp:txXfrm>
        <a:off x="339255" y="570959"/>
        <a:ext cx="1743069" cy="677472"/>
      </dsp:txXfrm>
    </dsp:sp>
    <dsp:sp modelId="{C5E13A32-385A-44E1-A0DB-C0B974A6FED4}">
      <dsp:nvSpPr>
        <dsp:cNvPr id="0" name=""/>
        <dsp:cNvSpPr/>
      </dsp:nvSpPr>
      <dsp:spPr>
        <a:xfrm>
          <a:off x="2200882" y="628544"/>
          <a:ext cx="1405755" cy="562302"/>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tr-TR" sz="1600" kern="1200" dirty="0" smtClean="0"/>
            <a:t>Geri Dönüşüm</a:t>
          </a:r>
          <a:endParaRPr lang="tr-TR" sz="1600" kern="1200" dirty="0"/>
        </a:p>
      </dsp:txBody>
      <dsp:txXfrm>
        <a:off x="2482033" y="628544"/>
        <a:ext cx="843453" cy="562302"/>
      </dsp:txXfrm>
    </dsp:sp>
    <dsp:sp modelId="{73F4824F-02EA-472D-919E-74234B17F61F}">
      <dsp:nvSpPr>
        <dsp:cNvPr id="0" name=""/>
        <dsp:cNvSpPr/>
      </dsp:nvSpPr>
      <dsp:spPr>
        <a:xfrm>
          <a:off x="519" y="1343277"/>
          <a:ext cx="2420541" cy="677472"/>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tr-TR" sz="2300" kern="1200" dirty="0" smtClean="0"/>
            <a:t>Kağıt Atıklar</a:t>
          </a:r>
          <a:endParaRPr lang="tr-TR" sz="2300" kern="1200" dirty="0"/>
        </a:p>
      </dsp:txBody>
      <dsp:txXfrm>
        <a:off x="339255" y="1343277"/>
        <a:ext cx="1743069" cy="677472"/>
      </dsp:txXfrm>
    </dsp:sp>
    <dsp:sp modelId="{8E64E329-53C6-44CB-8915-91B5F2A215BA}">
      <dsp:nvSpPr>
        <dsp:cNvPr id="0" name=""/>
        <dsp:cNvSpPr/>
      </dsp:nvSpPr>
      <dsp:spPr>
        <a:xfrm>
          <a:off x="2200882" y="1400863"/>
          <a:ext cx="1405755" cy="562302"/>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tr-TR" sz="1600" kern="1200" dirty="0" smtClean="0"/>
            <a:t>Geri Dönüşüm</a:t>
          </a:r>
          <a:endParaRPr lang="tr-TR" sz="1600" kern="1200" dirty="0"/>
        </a:p>
      </dsp:txBody>
      <dsp:txXfrm>
        <a:off x="2482033" y="1400863"/>
        <a:ext cx="843453" cy="562302"/>
      </dsp:txXfrm>
    </dsp:sp>
    <dsp:sp modelId="{5120F2C0-48BD-44B9-8C90-F7F808D9324C}">
      <dsp:nvSpPr>
        <dsp:cNvPr id="0" name=""/>
        <dsp:cNvSpPr/>
      </dsp:nvSpPr>
      <dsp:spPr>
        <a:xfrm>
          <a:off x="519" y="2115596"/>
          <a:ext cx="2420541" cy="677472"/>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tr-TR" sz="2300" kern="1200" dirty="0" smtClean="0"/>
            <a:t>Cam Atıklar</a:t>
          </a:r>
          <a:endParaRPr lang="tr-TR" sz="2300" kern="1200" dirty="0"/>
        </a:p>
      </dsp:txBody>
      <dsp:txXfrm>
        <a:off x="339255" y="2115596"/>
        <a:ext cx="1743069" cy="677472"/>
      </dsp:txXfrm>
    </dsp:sp>
    <dsp:sp modelId="{16A6EED6-11DA-4E17-95FD-67E8FF3E3D1E}">
      <dsp:nvSpPr>
        <dsp:cNvPr id="0" name=""/>
        <dsp:cNvSpPr/>
      </dsp:nvSpPr>
      <dsp:spPr>
        <a:xfrm>
          <a:off x="2200882" y="2173181"/>
          <a:ext cx="1405755" cy="562302"/>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tr-TR" sz="1600" kern="1200" dirty="0" smtClean="0"/>
            <a:t>Geri Dönüşüm</a:t>
          </a:r>
          <a:endParaRPr lang="tr-TR" sz="1600" kern="1200" dirty="0"/>
        </a:p>
      </dsp:txBody>
      <dsp:txXfrm>
        <a:off x="2482033" y="2173181"/>
        <a:ext cx="843453" cy="562302"/>
      </dsp:txXfrm>
    </dsp:sp>
    <dsp:sp modelId="{980708C0-9B28-4320-A399-5C215F448850}">
      <dsp:nvSpPr>
        <dsp:cNvPr id="0" name=""/>
        <dsp:cNvSpPr/>
      </dsp:nvSpPr>
      <dsp:spPr>
        <a:xfrm>
          <a:off x="519" y="2887915"/>
          <a:ext cx="2420541" cy="677472"/>
        </a:xfrm>
        <a:prstGeom prst="chevron">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tr-TR" sz="2300" kern="1200" dirty="0" smtClean="0"/>
            <a:t>Metal Atıklar</a:t>
          </a:r>
          <a:endParaRPr lang="tr-TR" sz="2300" kern="1200" dirty="0"/>
        </a:p>
      </dsp:txBody>
      <dsp:txXfrm>
        <a:off x="339255" y="2887915"/>
        <a:ext cx="1743069" cy="677472"/>
      </dsp:txXfrm>
    </dsp:sp>
    <dsp:sp modelId="{DC472C97-10E8-449A-ACFF-D9790FD42FAA}">
      <dsp:nvSpPr>
        <dsp:cNvPr id="0" name=""/>
        <dsp:cNvSpPr/>
      </dsp:nvSpPr>
      <dsp:spPr>
        <a:xfrm>
          <a:off x="2200882" y="2945500"/>
          <a:ext cx="1405755" cy="562302"/>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tr-TR" sz="1600" kern="1200" dirty="0" smtClean="0"/>
            <a:t>Geri Dönüşüm</a:t>
          </a:r>
          <a:endParaRPr lang="tr-TR" sz="1600" kern="1200" dirty="0"/>
        </a:p>
      </dsp:txBody>
      <dsp:txXfrm>
        <a:off x="2482033" y="2945500"/>
        <a:ext cx="843453" cy="562302"/>
      </dsp:txXfrm>
    </dsp:sp>
    <dsp:sp modelId="{16A8C328-735F-7442-B65D-AB70834D6CDB}">
      <dsp:nvSpPr>
        <dsp:cNvPr id="0" name=""/>
        <dsp:cNvSpPr/>
      </dsp:nvSpPr>
      <dsp:spPr>
        <a:xfrm>
          <a:off x="519" y="3660234"/>
          <a:ext cx="2450723" cy="677472"/>
        </a:xfrm>
        <a:prstGeom prst="chevron">
          <a:avLst/>
        </a:prstGeom>
        <a:solidFill>
          <a:srgbClr val="9276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tr-TR" sz="2300" kern="1200" dirty="0" smtClean="0"/>
            <a:t>Organik Atıklar</a:t>
          </a:r>
          <a:endParaRPr lang="tr-TR" sz="2300" kern="1200" dirty="0"/>
        </a:p>
      </dsp:txBody>
      <dsp:txXfrm>
        <a:off x="339255" y="3660234"/>
        <a:ext cx="1773251" cy="677472"/>
      </dsp:txXfrm>
    </dsp:sp>
    <dsp:sp modelId="{E162E4C6-7E7C-0243-8F02-EF6E1BA2C99A}">
      <dsp:nvSpPr>
        <dsp:cNvPr id="0" name=""/>
        <dsp:cNvSpPr/>
      </dsp:nvSpPr>
      <dsp:spPr>
        <a:xfrm>
          <a:off x="2231063" y="3717819"/>
          <a:ext cx="1405755" cy="562302"/>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tr-TR" sz="1600" kern="1200" dirty="0" err="1" smtClean="0"/>
            <a:t>Kompost</a:t>
          </a:r>
          <a:endParaRPr lang="tr-TR" sz="1600" kern="1200" dirty="0"/>
        </a:p>
      </dsp:txBody>
      <dsp:txXfrm>
        <a:off x="2512214" y="3717819"/>
        <a:ext cx="843453" cy="562302"/>
      </dsp:txXfrm>
    </dsp:sp>
    <dsp:sp modelId="{A9B30548-2003-F149-A942-609596FE85C1}">
      <dsp:nvSpPr>
        <dsp:cNvPr id="0" name=""/>
        <dsp:cNvSpPr/>
      </dsp:nvSpPr>
      <dsp:spPr>
        <a:xfrm>
          <a:off x="519" y="4432553"/>
          <a:ext cx="2559237" cy="677472"/>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tr-TR" sz="2300" kern="1200" dirty="0" smtClean="0"/>
            <a:t>Geri Dönüşmeyen</a:t>
          </a:r>
          <a:endParaRPr lang="tr-TR" sz="2300" kern="1200" dirty="0"/>
        </a:p>
      </dsp:txBody>
      <dsp:txXfrm>
        <a:off x="339255" y="4432553"/>
        <a:ext cx="1881765" cy="677472"/>
      </dsp:txXfrm>
    </dsp:sp>
    <dsp:sp modelId="{C9211D1C-12CC-FA49-AD0C-DF8CCFA607F9}">
      <dsp:nvSpPr>
        <dsp:cNvPr id="0" name=""/>
        <dsp:cNvSpPr/>
      </dsp:nvSpPr>
      <dsp:spPr>
        <a:xfrm>
          <a:off x="2339578" y="4490138"/>
          <a:ext cx="1405755" cy="562302"/>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tr-TR" sz="1600" kern="1200" dirty="0" smtClean="0"/>
            <a:t>Bertaraf</a:t>
          </a:r>
          <a:endParaRPr lang="tr-TR" sz="1600" kern="1200" dirty="0"/>
        </a:p>
      </dsp:txBody>
      <dsp:txXfrm>
        <a:off x="2620729" y="4490138"/>
        <a:ext cx="843453" cy="5623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DE1C5-271B-4721-BFB7-72950F3C706C}">
      <dsp:nvSpPr>
        <dsp:cNvPr id="0" name=""/>
        <dsp:cNvSpPr/>
      </dsp:nvSpPr>
      <dsp:spPr>
        <a:xfrm>
          <a:off x="0" y="5002276"/>
          <a:ext cx="7642860" cy="540933"/>
        </a:xfrm>
        <a:prstGeom prst="rect">
          <a:avLst/>
        </a:prstGeom>
        <a:solidFill>
          <a:schemeClr val="bg2">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7- Raporlama, İzleme, Önlem, Revizyon</a:t>
          </a:r>
          <a:endParaRPr lang="tr-TR" sz="2800" b="1" kern="1200" dirty="0">
            <a:solidFill>
              <a:sysClr val="window" lastClr="FFFFFF"/>
            </a:solidFill>
            <a:latin typeface="Times New Roman" pitchFamily="18" charset="0"/>
            <a:ea typeface="+mn-ea"/>
            <a:cs typeface="Times New Roman" pitchFamily="18" charset="0"/>
          </a:endParaRPr>
        </a:p>
      </dsp:txBody>
      <dsp:txXfrm>
        <a:off x="0" y="5002276"/>
        <a:ext cx="7642860" cy="540933"/>
      </dsp:txXfrm>
    </dsp:sp>
    <dsp:sp modelId="{B825ECA1-987F-4F98-A6B7-ACE490EABD9E}">
      <dsp:nvSpPr>
        <dsp:cNvPr id="0" name=""/>
        <dsp:cNvSpPr/>
      </dsp:nvSpPr>
      <dsp:spPr>
        <a:xfrm rot="10800000">
          <a:off x="0" y="4178435"/>
          <a:ext cx="7642860" cy="831955"/>
        </a:xfrm>
        <a:prstGeom prst="upArrowCallout">
          <a:avLst/>
        </a:prstGeom>
        <a:solidFill>
          <a:schemeClr val="accent1">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6- Uygulama</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4178435"/>
        <a:ext cx="7642860" cy="540579"/>
      </dsp:txXfrm>
    </dsp:sp>
    <dsp:sp modelId="{98B4AE1E-A00E-472E-97AD-7ED5F4A3C237}">
      <dsp:nvSpPr>
        <dsp:cNvPr id="0" name=""/>
        <dsp:cNvSpPr/>
      </dsp:nvSpPr>
      <dsp:spPr>
        <a:xfrm rot="10800000">
          <a:off x="0" y="3354593"/>
          <a:ext cx="7642860" cy="831955"/>
        </a:xfrm>
        <a:prstGeom prst="upArrowCallout">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smtClean="0">
              <a:solidFill>
                <a:sysClr val="window" lastClr="FFFFFF"/>
              </a:solidFill>
              <a:latin typeface="Times New Roman" pitchFamily="18" charset="0"/>
              <a:ea typeface="+mn-ea"/>
              <a:cs typeface="Times New Roman" pitchFamily="18" charset="0"/>
            </a:rPr>
            <a:t>5- Eğitim Ve Bilinçlendirme</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3354593"/>
        <a:ext cx="7642860" cy="540579"/>
      </dsp:txXfrm>
    </dsp:sp>
    <dsp:sp modelId="{91813298-EFD3-4849-8EB9-E6E484C32E55}">
      <dsp:nvSpPr>
        <dsp:cNvPr id="0" name=""/>
        <dsp:cNvSpPr/>
      </dsp:nvSpPr>
      <dsp:spPr>
        <a:xfrm rot="10800000">
          <a:off x="0" y="2530752"/>
          <a:ext cx="7642860" cy="831955"/>
        </a:xfrm>
        <a:prstGeom prst="upArrowCallout">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4- İhtiyaçların Belirlenmesi ve Temini</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2530752"/>
        <a:ext cx="7642860" cy="540579"/>
      </dsp:txXfrm>
    </dsp:sp>
    <dsp:sp modelId="{5601B38D-76B5-405D-B221-9DD1D04E226F}">
      <dsp:nvSpPr>
        <dsp:cNvPr id="0" name=""/>
        <dsp:cNvSpPr/>
      </dsp:nvSpPr>
      <dsp:spPr>
        <a:xfrm rot="10800000">
          <a:off x="0" y="1655396"/>
          <a:ext cx="7642860" cy="831955"/>
        </a:xfrm>
        <a:prstGeom prst="upArrowCallout">
          <a:avLst/>
        </a:prstGeom>
        <a:solidFill>
          <a:srgbClr val="F79646">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3-Planlamanın Yapılması</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1655396"/>
        <a:ext cx="7642860" cy="540579"/>
      </dsp:txXfrm>
    </dsp:sp>
    <dsp:sp modelId="{EBE073DB-9D4A-4807-B6D1-1F4E64A6B996}">
      <dsp:nvSpPr>
        <dsp:cNvPr id="0" name=""/>
        <dsp:cNvSpPr/>
      </dsp:nvSpPr>
      <dsp:spPr>
        <a:xfrm rot="10800000">
          <a:off x="0" y="883069"/>
          <a:ext cx="7642860" cy="831955"/>
        </a:xfrm>
        <a:prstGeom prst="upArrowCallout">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2- Mevcut Durumun Belirlenmesi</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883069"/>
        <a:ext cx="7642860" cy="540579"/>
      </dsp:txXfrm>
    </dsp:sp>
    <dsp:sp modelId="{5C693561-81D2-4F3D-AAF1-DAB8859DCAC3}">
      <dsp:nvSpPr>
        <dsp:cNvPr id="0" name=""/>
        <dsp:cNvSpPr/>
      </dsp:nvSpPr>
      <dsp:spPr>
        <a:xfrm rot="10800000">
          <a:off x="0" y="1"/>
          <a:ext cx="7642860" cy="888303"/>
        </a:xfrm>
        <a:prstGeom prst="upArrowCallout">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1- İrtibat Noktası Ve Ekip Belirlenmesi</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1"/>
        <a:ext cx="7642860" cy="5771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8BADF-8BD6-9349-81CE-731F7F901A7B}">
      <dsp:nvSpPr>
        <dsp:cNvPr id="0" name=""/>
        <dsp:cNvSpPr/>
      </dsp:nvSpPr>
      <dsp:spPr>
        <a:xfrm>
          <a:off x="143763" y="3113"/>
          <a:ext cx="2912033" cy="728008"/>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ODAK NOKTALARI</a:t>
          </a:r>
          <a:endParaRPr lang="tr-TR" sz="2000" kern="1200" dirty="0">
            <a:solidFill>
              <a:sysClr val="window" lastClr="FFFFFF"/>
            </a:solidFill>
            <a:latin typeface="Calibri" panose="020F0502020204030204"/>
            <a:ea typeface=""/>
            <a:cs typeface=""/>
          </a:endParaRPr>
        </a:p>
      </dsp:txBody>
      <dsp:txXfrm>
        <a:off x="165086" y="24436"/>
        <a:ext cx="2869387" cy="685362"/>
      </dsp:txXfrm>
    </dsp:sp>
    <dsp:sp modelId="{3EB76D37-4AD4-B449-BC44-9055BD501255}">
      <dsp:nvSpPr>
        <dsp:cNvPr id="0" name=""/>
        <dsp:cNvSpPr/>
      </dsp:nvSpPr>
      <dsp:spPr>
        <a:xfrm rot="5400000">
          <a:off x="1463278" y="749322"/>
          <a:ext cx="273003" cy="327603"/>
        </a:xfrm>
        <a:prstGeom prst="rightArrow">
          <a:avLst>
            <a:gd name="adj1" fmla="val 60000"/>
            <a:gd name="adj2" fmla="val 50000"/>
          </a:avLst>
        </a:prstGeom>
        <a:solidFill>
          <a:srgbClr val="ED7D31">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tr-TR" sz="1300" kern="1200">
            <a:solidFill>
              <a:sysClr val="window" lastClr="FFFFFF"/>
            </a:solidFill>
            <a:latin typeface="Calibri" panose="020F0502020204030204"/>
            <a:ea typeface=""/>
            <a:cs typeface=""/>
          </a:endParaRPr>
        </a:p>
      </dsp:txBody>
      <dsp:txXfrm rot="-5400000">
        <a:off x="1501500" y="776622"/>
        <a:ext cx="196561" cy="191102"/>
      </dsp:txXfrm>
    </dsp:sp>
    <dsp:sp modelId="{787D8F32-A9AD-3C4E-A3AF-A8C1B98DD42D}">
      <dsp:nvSpPr>
        <dsp:cNvPr id="0" name=""/>
        <dsp:cNvSpPr/>
      </dsp:nvSpPr>
      <dsp:spPr>
        <a:xfrm>
          <a:off x="143763" y="1095125"/>
          <a:ext cx="2912033" cy="728008"/>
        </a:xfrm>
        <a:prstGeom prst="roundRect">
          <a:avLst>
            <a:gd name="adj" fmla="val 1000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TEMİZLİK GÖREVLİLERİ</a:t>
          </a:r>
          <a:endParaRPr lang="tr-TR" sz="2000" kern="1200" dirty="0">
            <a:solidFill>
              <a:sysClr val="window" lastClr="FFFFFF"/>
            </a:solidFill>
            <a:latin typeface="Calibri" panose="020F0502020204030204"/>
            <a:ea typeface=""/>
            <a:cs typeface=""/>
          </a:endParaRPr>
        </a:p>
      </dsp:txBody>
      <dsp:txXfrm>
        <a:off x="165086" y="1116448"/>
        <a:ext cx="2869387" cy="685362"/>
      </dsp:txXfrm>
    </dsp:sp>
    <dsp:sp modelId="{B6631F6B-CC67-CE49-8607-8390864F8DB4}">
      <dsp:nvSpPr>
        <dsp:cNvPr id="0" name=""/>
        <dsp:cNvSpPr/>
      </dsp:nvSpPr>
      <dsp:spPr>
        <a:xfrm rot="5400000">
          <a:off x="1463278" y="1841334"/>
          <a:ext cx="273003" cy="327603"/>
        </a:xfrm>
        <a:prstGeom prst="rightArrow">
          <a:avLst>
            <a:gd name="adj1" fmla="val 60000"/>
            <a:gd name="adj2" fmla="val 50000"/>
          </a:avLst>
        </a:prstGeom>
        <a:solidFill>
          <a:srgbClr val="A5A5A5">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tr-TR" sz="1300" kern="1200">
            <a:solidFill>
              <a:sysClr val="window" lastClr="FFFFFF"/>
            </a:solidFill>
            <a:latin typeface="Calibri" panose="020F0502020204030204"/>
            <a:ea typeface=""/>
            <a:cs typeface=""/>
          </a:endParaRPr>
        </a:p>
      </dsp:txBody>
      <dsp:txXfrm rot="-5400000">
        <a:off x="1501500" y="1868634"/>
        <a:ext cx="196561" cy="191102"/>
      </dsp:txXfrm>
    </dsp:sp>
    <dsp:sp modelId="{DE05C47F-E3CF-114E-B194-EA0F16519457}">
      <dsp:nvSpPr>
        <dsp:cNvPr id="0" name=""/>
        <dsp:cNvSpPr/>
      </dsp:nvSpPr>
      <dsp:spPr>
        <a:xfrm>
          <a:off x="143763" y="2187138"/>
          <a:ext cx="2912033" cy="728008"/>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GEÇİCİ DEPOLAMA ALANI GÖREVLİLERİ</a:t>
          </a:r>
          <a:endParaRPr lang="tr-TR" sz="2000" kern="1200" dirty="0">
            <a:solidFill>
              <a:sysClr val="window" lastClr="FFFFFF"/>
            </a:solidFill>
            <a:latin typeface="Calibri" panose="020F0502020204030204"/>
            <a:ea typeface=""/>
            <a:cs typeface=""/>
          </a:endParaRPr>
        </a:p>
      </dsp:txBody>
      <dsp:txXfrm>
        <a:off x="165086" y="2208461"/>
        <a:ext cx="2869387" cy="685362"/>
      </dsp:txXfrm>
    </dsp:sp>
    <dsp:sp modelId="{4879C382-70F0-394A-BCE9-3C32144D17F8}">
      <dsp:nvSpPr>
        <dsp:cNvPr id="0" name=""/>
        <dsp:cNvSpPr/>
      </dsp:nvSpPr>
      <dsp:spPr>
        <a:xfrm rot="5400000">
          <a:off x="1463278" y="2933346"/>
          <a:ext cx="273003" cy="327603"/>
        </a:xfrm>
        <a:prstGeom prst="rightArrow">
          <a:avLst>
            <a:gd name="adj1" fmla="val 60000"/>
            <a:gd name="adj2" fmla="val 50000"/>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tr-TR" sz="1300" kern="1200">
            <a:solidFill>
              <a:sysClr val="window" lastClr="FFFFFF"/>
            </a:solidFill>
            <a:latin typeface="Calibri" panose="020F0502020204030204"/>
            <a:ea typeface=""/>
            <a:cs typeface=""/>
          </a:endParaRPr>
        </a:p>
      </dsp:txBody>
      <dsp:txXfrm rot="-5400000">
        <a:off x="1501500" y="2960646"/>
        <a:ext cx="196561" cy="191102"/>
      </dsp:txXfrm>
    </dsp:sp>
    <dsp:sp modelId="{947D01F7-FCB8-204B-A345-5DD190738235}">
      <dsp:nvSpPr>
        <dsp:cNvPr id="0" name=""/>
        <dsp:cNvSpPr/>
      </dsp:nvSpPr>
      <dsp:spPr>
        <a:xfrm>
          <a:off x="143763" y="3279150"/>
          <a:ext cx="2912033" cy="728008"/>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BAKIM-ONARIM GÖREVLİLERİ</a:t>
          </a:r>
          <a:endParaRPr lang="tr-TR" sz="2000" kern="1200" dirty="0">
            <a:solidFill>
              <a:sysClr val="window" lastClr="FFFFFF"/>
            </a:solidFill>
            <a:latin typeface="Calibri" panose="020F0502020204030204"/>
            <a:ea typeface=""/>
            <a:cs typeface=""/>
          </a:endParaRPr>
        </a:p>
      </dsp:txBody>
      <dsp:txXfrm>
        <a:off x="165086" y="3300473"/>
        <a:ext cx="2869387" cy="685362"/>
      </dsp:txXfrm>
    </dsp:sp>
    <dsp:sp modelId="{F9BC3F52-1272-DA4E-B46B-D343C452D9AE}">
      <dsp:nvSpPr>
        <dsp:cNvPr id="0" name=""/>
        <dsp:cNvSpPr/>
      </dsp:nvSpPr>
      <dsp:spPr>
        <a:xfrm rot="5400000">
          <a:off x="1463278" y="4025359"/>
          <a:ext cx="273003" cy="327603"/>
        </a:xfrm>
        <a:prstGeom prst="rightArrow">
          <a:avLst>
            <a:gd name="adj1" fmla="val 60000"/>
            <a:gd name="adj2" fmla="val 50000"/>
          </a:avLst>
        </a:prstGeom>
        <a:solidFill>
          <a:srgbClr val="4472C4">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tr-TR" sz="1300" kern="1200">
            <a:solidFill>
              <a:sysClr val="window" lastClr="FFFFFF"/>
            </a:solidFill>
            <a:latin typeface="Calibri" panose="020F0502020204030204"/>
            <a:ea typeface=""/>
            <a:cs typeface=""/>
          </a:endParaRPr>
        </a:p>
      </dsp:txBody>
      <dsp:txXfrm rot="-5400000">
        <a:off x="1501500" y="4052659"/>
        <a:ext cx="196561" cy="191102"/>
      </dsp:txXfrm>
    </dsp:sp>
    <dsp:sp modelId="{F0BDD1B3-791E-8649-900C-1F08452D9D68}">
      <dsp:nvSpPr>
        <dsp:cNvPr id="0" name=""/>
        <dsp:cNvSpPr/>
      </dsp:nvSpPr>
      <dsp:spPr>
        <a:xfrm>
          <a:off x="143763" y="4371163"/>
          <a:ext cx="2912033" cy="72800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ÖĞRETMEN </a:t>
          </a:r>
        </a:p>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ÖĞRENCİLER</a:t>
          </a:r>
          <a:endParaRPr lang="tr-TR" sz="2000" kern="1200" dirty="0">
            <a:solidFill>
              <a:sysClr val="window" lastClr="FFFFFF"/>
            </a:solidFill>
            <a:latin typeface="Calibri" panose="020F0502020204030204"/>
            <a:ea typeface=""/>
            <a:cs typeface=""/>
          </a:endParaRPr>
        </a:p>
      </dsp:txBody>
      <dsp:txXfrm>
        <a:off x="165086" y="4392486"/>
        <a:ext cx="2869387" cy="6853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9311E-C22C-4B8B-8D5D-2DCEF8697185}">
      <dsp:nvSpPr>
        <dsp:cNvPr id="0" name=""/>
        <dsp:cNvSpPr/>
      </dsp:nvSpPr>
      <dsp:spPr>
        <a:xfrm>
          <a:off x="1101746" y="321668"/>
          <a:ext cx="5822532" cy="5822532"/>
        </a:xfrm>
        <a:prstGeom prst="blockArc">
          <a:avLst>
            <a:gd name="adj1" fmla="val 14898699"/>
            <a:gd name="adj2" fmla="val 16703918"/>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48CA1C2-C1A9-42FA-8C48-FCAEE93B424F}">
      <dsp:nvSpPr>
        <dsp:cNvPr id="0" name=""/>
        <dsp:cNvSpPr/>
      </dsp:nvSpPr>
      <dsp:spPr>
        <a:xfrm>
          <a:off x="1403693" y="180885"/>
          <a:ext cx="5822532" cy="5822532"/>
        </a:xfrm>
        <a:prstGeom prst="blockArc">
          <a:avLst>
            <a:gd name="adj1" fmla="val 13173032"/>
            <a:gd name="adj2" fmla="val 14501621"/>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1A8205B-AEDD-44CD-BC09-165ED941BAF7}">
      <dsp:nvSpPr>
        <dsp:cNvPr id="0" name=""/>
        <dsp:cNvSpPr/>
      </dsp:nvSpPr>
      <dsp:spPr>
        <a:xfrm>
          <a:off x="1590819" y="-72738"/>
          <a:ext cx="5822532" cy="5822532"/>
        </a:xfrm>
        <a:prstGeom prst="blockArc">
          <a:avLst>
            <a:gd name="adj1" fmla="val 11561961"/>
            <a:gd name="adj2" fmla="val 12797394"/>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45DE887-3A9E-4D72-91BA-33DC706753ED}">
      <dsp:nvSpPr>
        <dsp:cNvPr id="0" name=""/>
        <dsp:cNvSpPr/>
      </dsp:nvSpPr>
      <dsp:spPr>
        <a:xfrm>
          <a:off x="1331464" y="632823"/>
          <a:ext cx="5822532" cy="5822532"/>
        </a:xfrm>
        <a:prstGeom prst="blockArc">
          <a:avLst>
            <a:gd name="adj1" fmla="val 11366820"/>
            <a:gd name="adj2" fmla="val 12459969"/>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A112A4A-C7BA-458E-8780-4084D47493F5}">
      <dsp:nvSpPr>
        <dsp:cNvPr id="0" name=""/>
        <dsp:cNvSpPr/>
      </dsp:nvSpPr>
      <dsp:spPr>
        <a:xfrm>
          <a:off x="1357555" y="433266"/>
          <a:ext cx="5822532" cy="5822532"/>
        </a:xfrm>
        <a:prstGeom prst="blockArc">
          <a:avLst>
            <a:gd name="adj1" fmla="val 10010924"/>
            <a:gd name="adj2" fmla="val 11127033"/>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C05E90C-91B0-4432-ACF8-1FA1E7A083EA}">
      <dsp:nvSpPr>
        <dsp:cNvPr id="0" name=""/>
        <dsp:cNvSpPr/>
      </dsp:nvSpPr>
      <dsp:spPr>
        <a:xfrm>
          <a:off x="1348233" y="394575"/>
          <a:ext cx="5822532" cy="5822532"/>
        </a:xfrm>
        <a:prstGeom prst="blockArc">
          <a:avLst>
            <a:gd name="adj1" fmla="val 8778419"/>
            <a:gd name="adj2" fmla="val 9963516"/>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6D448A4-6609-4BF7-A77D-ACFA7A852227}">
      <dsp:nvSpPr>
        <dsp:cNvPr id="0" name=""/>
        <dsp:cNvSpPr/>
      </dsp:nvSpPr>
      <dsp:spPr>
        <a:xfrm>
          <a:off x="1090974" y="126924"/>
          <a:ext cx="5822532" cy="5822532"/>
        </a:xfrm>
        <a:prstGeom prst="blockArc">
          <a:avLst>
            <a:gd name="adj1" fmla="val 6893543"/>
            <a:gd name="adj2" fmla="val 8462820"/>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4A9EDA5-48D1-4E86-9275-9C4700039CC8}">
      <dsp:nvSpPr>
        <dsp:cNvPr id="0" name=""/>
        <dsp:cNvSpPr/>
      </dsp:nvSpPr>
      <dsp:spPr>
        <a:xfrm>
          <a:off x="1280669" y="224517"/>
          <a:ext cx="5822532" cy="5822532"/>
        </a:xfrm>
        <a:prstGeom prst="blockArc">
          <a:avLst>
            <a:gd name="adj1" fmla="val 5023984"/>
            <a:gd name="adj2" fmla="val 7011799"/>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744D1C6-A62A-4463-8D20-1CB0802F4B7E}">
      <dsp:nvSpPr>
        <dsp:cNvPr id="0" name=""/>
        <dsp:cNvSpPr/>
      </dsp:nvSpPr>
      <dsp:spPr>
        <a:xfrm>
          <a:off x="1996783" y="235278"/>
          <a:ext cx="5822532" cy="5822532"/>
        </a:xfrm>
        <a:prstGeom prst="blockArc">
          <a:avLst>
            <a:gd name="adj1" fmla="val 3961091"/>
            <a:gd name="adj2" fmla="val 5879328"/>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D821D09-4106-4ABE-9E82-772E79BE6DB7}">
      <dsp:nvSpPr>
        <dsp:cNvPr id="0" name=""/>
        <dsp:cNvSpPr/>
      </dsp:nvSpPr>
      <dsp:spPr>
        <a:xfrm>
          <a:off x="1232727" y="732804"/>
          <a:ext cx="5822532" cy="5822532"/>
        </a:xfrm>
        <a:prstGeom prst="blockArc">
          <a:avLst>
            <a:gd name="adj1" fmla="val 1556825"/>
            <a:gd name="adj2" fmla="val 2870420"/>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5C189BC-2845-4169-BB9F-32034D7F66FF}">
      <dsp:nvSpPr>
        <dsp:cNvPr id="0" name=""/>
        <dsp:cNvSpPr/>
      </dsp:nvSpPr>
      <dsp:spPr>
        <a:xfrm>
          <a:off x="1404696" y="427908"/>
          <a:ext cx="5822532" cy="5822532"/>
        </a:xfrm>
        <a:prstGeom prst="blockArc">
          <a:avLst>
            <a:gd name="adj1" fmla="val 831287"/>
            <a:gd name="adj2" fmla="val 1974064"/>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879329A-6138-42FB-811C-1A67191E2AB5}">
      <dsp:nvSpPr>
        <dsp:cNvPr id="0" name=""/>
        <dsp:cNvSpPr/>
      </dsp:nvSpPr>
      <dsp:spPr>
        <a:xfrm>
          <a:off x="1547739" y="-2947"/>
          <a:ext cx="5822532" cy="5822532"/>
        </a:xfrm>
        <a:prstGeom prst="blockArc">
          <a:avLst>
            <a:gd name="adj1" fmla="val 292649"/>
            <a:gd name="adj2" fmla="val 1372632"/>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4A79CCE-143D-428D-B394-99A2A9303E40}">
      <dsp:nvSpPr>
        <dsp:cNvPr id="0" name=""/>
        <dsp:cNvSpPr/>
      </dsp:nvSpPr>
      <dsp:spPr>
        <a:xfrm>
          <a:off x="1537501" y="207402"/>
          <a:ext cx="5822532" cy="5822532"/>
        </a:xfrm>
        <a:prstGeom prst="blockArc">
          <a:avLst>
            <a:gd name="adj1" fmla="val 20404240"/>
            <a:gd name="adj2" fmla="val 41725"/>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5BDCD1E-1CBD-459F-9F20-46E1BAE0B190}">
      <dsp:nvSpPr>
        <dsp:cNvPr id="0" name=""/>
        <dsp:cNvSpPr/>
      </dsp:nvSpPr>
      <dsp:spPr>
        <a:xfrm>
          <a:off x="1616586" y="402916"/>
          <a:ext cx="5822532" cy="5822532"/>
        </a:xfrm>
        <a:prstGeom prst="blockArc">
          <a:avLst>
            <a:gd name="adj1" fmla="val 18989857"/>
            <a:gd name="adj2" fmla="val 20152954"/>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7E0A27F-8515-4345-9E0A-6A9A5504EDCE}">
      <dsp:nvSpPr>
        <dsp:cNvPr id="0" name=""/>
        <dsp:cNvSpPr/>
      </dsp:nvSpPr>
      <dsp:spPr>
        <a:xfrm>
          <a:off x="1063042" y="-433574"/>
          <a:ext cx="5822532" cy="5822532"/>
        </a:xfrm>
        <a:prstGeom prst="blockArc">
          <a:avLst>
            <a:gd name="adj1" fmla="val 19043646"/>
            <a:gd name="adj2" fmla="val 20190809"/>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C7AC60B-BE21-46F7-97D4-0D700C07860D}">
      <dsp:nvSpPr>
        <dsp:cNvPr id="0" name=""/>
        <dsp:cNvSpPr/>
      </dsp:nvSpPr>
      <dsp:spPr>
        <a:xfrm>
          <a:off x="2113581" y="291597"/>
          <a:ext cx="5822532" cy="5822532"/>
        </a:xfrm>
        <a:prstGeom prst="blockArc">
          <a:avLst>
            <a:gd name="adj1" fmla="val 15491808"/>
            <a:gd name="adj2" fmla="val 17510362"/>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0CA2D0E-2D50-4CCD-ABA9-8520EF4F6FAA}">
      <dsp:nvSpPr>
        <dsp:cNvPr id="0" name=""/>
        <dsp:cNvSpPr/>
      </dsp:nvSpPr>
      <dsp:spPr>
        <a:xfrm>
          <a:off x="2800854" y="2289923"/>
          <a:ext cx="3389525" cy="1898882"/>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tr-TR" sz="4400" kern="1200" dirty="0" smtClean="0">
              <a:solidFill>
                <a:sysClr val="window" lastClr="FFFFFF"/>
              </a:solidFill>
              <a:latin typeface="Calibri" panose="020F0502020204030204"/>
              <a:ea typeface=""/>
              <a:cs typeface=""/>
            </a:rPr>
            <a:t>TEHLİKELİ ATIKLAR</a:t>
          </a:r>
        </a:p>
      </dsp:txBody>
      <dsp:txXfrm>
        <a:off x="3297238" y="2568008"/>
        <a:ext cx="2396757" cy="1342712"/>
      </dsp:txXfrm>
    </dsp:sp>
    <dsp:sp modelId="{2AB11087-12A3-4EF9-A178-518A1E818DB4}">
      <dsp:nvSpPr>
        <dsp:cNvPr id="0" name=""/>
        <dsp:cNvSpPr/>
      </dsp:nvSpPr>
      <dsp:spPr>
        <a:xfrm>
          <a:off x="3770550" y="26033"/>
          <a:ext cx="1327958" cy="703844"/>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
              <a:cs typeface=""/>
            </a:rPr>
            <a:t>Atık Yağ</a:t>
          </a:r>
          <a:endParaRPr lang="tr-TR" sz="1800" kern="1200" dirty="0">
            <a:solidFill>
              <a:sysClr val="window" lastClr="FFFFFF"/>
            </a:solidFill>
            <a:latin typeface="Calibri" panose="020F0502020204030204"/>
            <a:ea typeface=""/>
            <a:cs typeface=""/>
          </a:endParaRPr>
        </a:p>
      </dsp:txBody>
      <dsp:txXfrm>
        <a:off x="3965025" y="129109"/>
        <a:ext cx="939008" cy="497692"/>
      </dsp:txXfrm>
    </dsp:sp>
    <dsp:sp modelId="{C68FE185-A842-4093-B580-FA1A3234F496}">
      <dsp:nvSpPr>
        <dsp:cNvPr id="0" name=""/>
        <dsp:cNvSpPr/>
      </dsp:nvSpPr>
      <dsp:spPr>
        <a:xfrm>
          <a:off x="5231282" y="172135"/>
          <a:ext cx="1734294" cy="703844"/>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
              <a:cs typeface=""/>
            </a:rPr>
            <a:t>Atık Motor Yağı</a:t>
          </a:r>
          <a:endParaRPr lang="tr-TR" sz="1800" kern="1200" dirty="0">
            <a:solidFill>
              <a:sysClr val="window" lastClr="FFFFFF"/>
            </a:solidFill>
            <a:latin typeface="Calibri" panose="020F0502020204030204"/>
            <a:ea typeface=""/>
            <a:cs typeface=""/>
          </a:endParaRPr>
        </a:p>
      </dsp:txBody>
      <dsp:txXfrm>
        <a:off x="5485263" y="275211"/>
        <a:ext cx="1226332" cy="497692"/>
      </dsp:txXfrm>
    </dsp:sp>
    <dsp:sp modelId="{80C47356-35C4-4561-BE5B-230E1542575B}">
      <dsp:nvSpPr>
        <dsp:cNvPr id="0" name=""/>
        <dsp:cNvSpPr/>
      </dsp:nvSpPr>
      <dsp:spPr>
        <a:xfrm>
          <a:off x="5815706" y="975631"/>
          <a:ext cx="1610882" cy="703844"/>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
              <a:cs typeface=""/>
            </a:rPr>
            <a:t>Bitkisel atık yağ</a:t>
          </a:r>
          <a:endParaRPr lang="tr-TR" sz="1800" kern="1200" dirty="0">
            <a:solidFill>
              <a:sysClr val="window" lastClr="FFFFFF"/>
            </a:solidFill>
            <a:latin typeface="Calibri" panose="020F0502020204030204"/>
            <a:ea typeface=""/>
            <a:cs typeface=""/>
          </a:endParaRPr>
        </a:p>
      </dsp:txBody>
      <dsp:txXfrm>
        <a:off x="6051614" y="1078707"/>
        <a:ext cx="1139066" cy="497692"/>
      </dsp:txXfrm>
    </dsp:sp>
    <dsp:sp modelId="{F60AF405-6A12-470F-982C-AD4A45F02B51}">
      <dsp:nvSpPr>
        <dsp:cNvPr id="0" name=""/>
        <dsp:cNvSpPr/>
      </dsp:nvSpPr>
      <dsp:spPr>
        <a:xfrm>
          <a:off x="6388310" y="1783046"/>
          <a:ext cx="1547114" cy="703844"/>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
              <a:cs typeface=""/>
            </a:rPr>
            <a:t>Tıbbi atık</a:t>
          </a:r>
          <a:endParaRPr lang="tr-TR" sz="1800" kern="1200" dirty="0">
            <a:solidFill>
              <a:sysClr val="window" lastClr="FFFFFF"/>
            </a:solidFill>
            <a:latin typeface="Calibri" panose="020F0502020204030204"/>
            <a:ea typeface=""/>
            <a:cs typeface=""/>
          </a:endParaRPr>
        </a:p>
      </dsp:txBody>
      <dsp:txXfrm>
        <a:off x="6614880" y="1886122"/>
        <a:ext cx="1093974" cy="497692"/>
      </dsp:txXfrm>
    </dsp:sp>
    <dsp:sp modelId="{7DB332BA-440E-4F15-BF7C-A0FB472AEFB2}">
      <dsp:nvSpPr>
        <dsp:cNvPr id="0" name=""/>
        <dsp:cNvSpPr/>
      </dsp:nvSpPr>
      <dsp:spPr>
        <a:xfrm>
          <a:off x="6556082" y="2757050"/>
          <a:ext cx="1556799" cy="793289"/>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
              <a:cs typeface=""/>
            </a:rPr>
            <a:t>Tıbbi Kesici delici</a:t>
          </a:r>
          <a:endParaRPr lang="tr-TR" sz="1800" kern="1200" dirty="0">
            <a:solidFill>
              <a:sysClr val="window" lastClr="FFFFFF"/>
            </a:solidFill>
            <a:latin typeface="Calibri" panose="020F0502020204030204"/>
            <a:ea typeface=""/>
            <a:cs typeface=""/>
          </a:endParaRPr>
        </a:p>
      </dsp:txBody>
      <dsp:txXfrm>
        <a:off x="6784070" y="2873224"/>
        <a:ext cx="1100823" cy="560941"/>
      </dsp:txXfrm>
    </dsp:sp>
    <dsp:sp modelId="{6435CD02-A298-4B10-87A2-FFB0D650D37E}">
      <dsp:nvSpPr>
        <dsp:cNvPr id="0" name=""/>
        <dsp:cNvSpPr/>
      </dsp:nvSpPr>
      <dsp:spPr>
        <a:xfrm>
          <a:off x="6253924" y="3678321"/>
          <a:ext cx="1728002" cy="703844"/>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
              <a:cs typeface=""/>
            </a:rPr>
            <a:t>Aydınlatma</a:t>
          </a:r>
          <a:endParaRPr lang="tr-TR" sz="1800" kern="1200" dirty="0">
            <a:solidFill>
              <a:sysClr val="window" lastClr="FFFFFF"/>
            </a:solidFill>
            <a:latin typeface="Calibri" panose="020F0502020204030204"/>
            <a:ea typeface=""/>
            <a:cs typeface=""/>
          </a:endParaRPr>
        </a:p>
      </dsp:txBody>
      <dsp:txXfrm>
        <a:off x="6506984" y="3781397"/>
        <a:ext cx="1221882" cy="497692"/>
      </dsp:txXfrm>
    </dsp:sp>
    <dsp:sp modelId="{D8DFBD7B-DF2F-44BB-B096-2EE7164CC04F}">
      <dsp:nvSpPr>
        <dsp:cNvPr id="0" name=""/>
        <dsp:cNvSpPr/>
      </dsp:nvSpPr>
      <dsp:spPr>
        <a:xfrm>
          <a:off x="5961805" y="4554858"/>
          <a:ext cx="1554420" cy="703844"/>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
              <a:cs typeface=""/>
            </a:rPr>
            <a:t>Atık İlaç</a:t>
          </a:r>
          <a:endParaRPr lang="tr-TR" sz="1800" kern="1200" dirty="0">
            <a:solidFill>
              <a:sysClr val="window" lastClr="FFFFFF"/>
            </a:solidFill>
            <a:latin typeface="Calibri" panose="020F0502020204030204"/>
            <a:ea typeface=""/>
            <a:cs typeface=""/>
          </a:endParaRPr>
        </a:p>
      </dsp:txBody>
      <dsp:txXfrm>
        <a:off x="6189445" y="4657934"/>
        <a:ext cx="1099140" cy="497692"/>
      </dsp:txXfrm>
    </dsp:sp>
    <dsp:sp modelId="{86B40AFB-3D2C-46D0-8490-C5725D84E772}">
      <dsp:nvSpPr>
        <dsp:cNvPr id="0" name=""/>
        <dsp:cNvSpPr/>
      </dsp:nvSpPr>
      <dsp:spPr>
        <a:xfrm>
          <a:off x="5231301" y="5431420"/>
          <a:ext cx="1699447" cy="703844"/>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err="1" smtClean="0">
              <a:solidFill>
                <a:sysClr val="window" lastClr="FFFFFF"/>
              </a:solidFill>
              <a:latin typeface="Calibri" panose="020F0502020204030204"/>
              <a:ea typeface=""/>
              <a:cs typeface=""/>
            </a:rPr>
            <a:t>Kontamine</a:t>
          </a:r>
          <a:r>
            <a:rPr lang="tr-TR" sz="1800" kern="1200" dirty="0" smtClean="0">
              <a:solidFill>
                <a:sysClr val="window" lastClr="FFFFFF"/>
              </a:solidFill>
              <a:latin typeface="Calibri" panose="020F0502020204030204"/>
              <a:ea typeface=""/>
              <a:cs typeface=""/>
            </a:rPr>
            <a:t> ambalaj</a:t>
          </a:r>
          <a:endParaRPr lang="tr-TR" sz="1800" kern="1200" dirty="0">
            <a:solidFill>
              <a:sysClr val="window" lastClr="FFFFFF"/>
            </a:solidFill>
            <a:latin typeface="Calibri" panose="020F0502020204030204"/>
            <a:ea typeface=""/>
            <a:cs typeface=""/>
          </a:endParaRPr>
        </a:p>
      </dsp:txBody>
      <dsp:txXfrm>
        <a:off x="5480179" y="5534496"/>
        <a:ext cx="1201691" cy="497692"/>
      </dsp:txXfrm>
    </dsp:sp>
    <dsp:sp modelId="{3785B334-5D82-47BD-BD49-4D71092460DA}">
      <dsp:nvSpPr>
        <dsp:cNvPr id="0" name=""/>
        <dsp:cNvSpPr/>
      </dsp:nvSpPr>
      <dsp:spPr>
        <a:xfrm>
          <a:off x="3843598" y="5650553"/>
          <a:ext cx="1326733" cy="707821"/>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
              <a:cs typeface=""/>
            </a:rPr>
            <a:t>Ev aletleri</a:t>
          </a:r>
          <a:endParaRPr lang="tr-TR" sz="1800" kern="1200" dirty="0">
            <a:solidFill>
              <a:sysClr val="window" lastClr="FFFFFF"/>
            </a:solidFill>
            <a:latin typeface="Calibri" panose="020F0502020204030204"/>
            <a:ea typeface=""/>
            <a:cs typeface=""/>
          </a:endParaRPr>
        </a:p>
      </dsp:txBody>
      <dsp:txXfrm>
        <a:off x="4037894" y="5754211"/>
        <a:ext cx="938141" cy="500505"/>
      </dsp:txXfrm>
    </dsp:sp>
    <dsp:sp modelId="{2D88C8A7-C21C-4730-856E-99234AEFE021}">
      <dsp:nvSpPr>
        <dsp:cNvPr id="0" name=""/>
        <dsp:cNvSpPr/>
      </dsp:nvSpPr>
      <dsp:spPr>
        <a:xfrm>
          <a:off x="1944167" y="5358359"/>
          <a:ext cx="1887444" cy="703844"/>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err="1" smtClean="0">
              <a:solidFill>
                <a:sysClr val="window" lastClr="FFFFFF"/>
              </a:solidFill>
              <a:latin typeface="Calibri" panose="020F0502020204030204"/>
              <a:ea typeface=""/>
              <a:cs typeface=""/>
            </a:rPr>
            <a:t>Kontamine</a:t>
          </a:r>
          <a:r>
            <a:rPr lang="tr-TR" sz="1800" kern="1200" dirty="0" smtClean="0">
              <a:solidFill>
                <a:sysClr val="window" lastClr="FFFFFF"/>
              </a:solidFill>
              <a:latin typeface="Calibri" panose="020F0502020204030204"/>
              <a:ea typeface=""/>
              <a:cs typeface=""/>
            </a:rPr>
            <a:t> Bez,</a:t>
          </a:r>
          <a:r>
            <a:rPr lang="tr-TR" sz="1800" kern="1200" dirty="0" err="1" smtClean="0">
              <a:solidFill>
                <a:sysClr val="window" lastClr="FFFFFF"/>
              </a:solidFill>
              <a:latin typeface="Calibri" panose="020F0502020204030204"/>
              <a:ea typeface=""/>
              <a:cs typeface=""/>
            </a:rPr>
            <a:t>üstübü</a:t>
          </a:r>
          <a:endParaRPr lang="tr-TR" sz="1800" kern="1200" dirty="0">
            <a:solidFill>
              <a:sysClr val="window" lastClr="FFFFFF"/>
            </a:solidFill>
            <a:latin typeface="Calibri" panose="020F0502020204030204"/>
            <a:ea typeface=""/>
            <a:cs typeface=""/>
          </a:endParaRPr>
        </a:p>
      </dsp:txBody>
      <dsp:txXfrm>
        <a:off x="2220577" y="5461435"/>
        <a:ext cx="1334624" cy="497692"/>
      </dsp:txXfrm>
    </dsp:sp>
    <dsp:sp modelId="{8FD6C2E3-E209-4F5A-BB0B-C2F79B68302F}">
      <dsp:nvSpPr>
        <dsp:cNvPr id="0" name=""/>
        <dsp:cNvSpPr/>
      </dsp:nvSpPr>
      <dsp:spPr>
        <a:xfrm>
          <a:off x="994639" y="4554867"/>
          <a:ext cx="1727411" cy="703844"/>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
              <a:cs typeface=""/>
            </a:rPr>
            <a:t>Televizyon, Monitör</a:t>
          </a:r>
          <a:endParaRPr lang="tr-TR" sz="1800" kern="1200" dirty="0">
            <a:solidFill>
              <a:sysClr val="window" lastClr="FFFFFF"/>
            </a:solidFill>
            <a:latin typeface="Calibri" panose="020F0502020204030204"/>
            <a:ea typeface=""/>
            <a:cs typeface=""/>
          </a:endParaRPr>
        </a:p>
      </dsp:txBody>
      <dsp:txXfrm>
        <a:off x="1247612" y="4657943"/>
        <a:ext cx="1221465" cy="497692"/>
      </dsp:txXfrm>
    </dsp:sp>
    <dsp:sp modelId="{88A712D9-9E85-42D2-A011-5E7DFD60E392}">
      <dsp:nvSpPr>
        <dsp:cNvPr id="0" name=""/>
        <dsp:cNvSpPr/>
      </dsp:nvSpPr>
      <dsp:spPr>
        <a:xfrm>
          <a:off x="597506" y="3649224"/>
          <a:ext cx="1722153" cy="703844"/>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
              <a:cs typeface=""/>
            </a:rPr>
            <a:t>Basınçlı Kaplar</a:t>
          </a:r>
          <a:endParaRPr lang="tr-TR" sz="1800" kern="1200" dirty="0">
            <a:solidFill>
              <a:sysClr val="window" lastClr="FFFFFF"/>
            </a:solidFill>
            <a:latin typeface="Calibri" panose="020F0502020204030204"/>
            <a:ea typeface=""/>
            <a:cs typeface=""/>
          </a:endParaRPr>
        </a:p>
      </dsp:txBody>
      <dsp:txXfrm>
        <a:off x="849709" y="3752300"/>
        <a:ext cx="1217747" cy="497692"/>
      </dsp:txXfrm>
    </dsp:sp>
    <dsp:sp modelId="{C320CC54-C459-4161-9FA3-3389D39991ED}">
      <dsp:nvSpPr>
        <dsp:cNvPr id="0" name=""/>
        <dsp:cNvSpPr/>
      </dsp:nvSpPr>
      <dsp:spPr>
        <a:xfrm>
          <a:off x="483291" y="2728736"/>
          <a:ext cx="1825301" cy="683341"/>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
              <a:cs typeface=""/>
            </a:rPr>
            <a:t>Bilişim ve Telek.</a:t>
          </a:r>
          <a:endParaRPr lang="tr-TR" sz="1800" kern="1200" dirty="0">
            <a:solidFill>
              <a:sysClr val="window" lastClr="FFFFFF"/>
            </a:solidFill>
            <a:latin typeface="Calibri" panose="020F0502020204030204"/>
            <a:ea typeface=""/>
            <a:cs typeface=""/>
          </a:endParaRPr>
        </a:p>
      </dsp:txBody>
      <dsp:txXfrm>
        <a:off x="750600" y="2828809"/>
        <a:ext cx="1290683" cy="483195"/>
      </dsp:txXfrm>
    </dsp:sp>
    <dsp:sp modelId="{93DAA76F-6162-4B6F-BF16-57819D3F0D21}">
      <dsp:nvSpPr>
        <dsp:cNvPr id="0" name=""/>
        <dsp:cNvSpPr/>
      </dsp:nvSpPr>
      <dsp:spPr>
        <a:xfrm>
          <a:off x="848565" y="1852176"/>
          <a:ext cx="1676382" cy="703844"/>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
              <a:cs typeface=""/>
            </a:rPr>
            <a:t>Pil ve akü</a:t>
          </a:r>
          <a:endParaRPr lang="tr-TR" sz="1800" kern="1200" dirty="0">
            <a:solidFill>
              <a:sysClr val="window" lastClr="FFFFFF"/>
            </a:solidFill>
            <a:latin typeface="Calibri" panose="020F0502020204030204"/>
            <a:ea typeface=""/>
            <a:cs typeface=""/>
          </a:endParaRPr>
        </a:p>
      </dsp:txBody>
      <dsp:txXfrm>
        <a:off x="1094065" y="1955252"/>
        <a:ext cx="1185382" cy="497692"/>
      </dsp:txXfrm>
    </dsp:sp>
    <dsp:sp modelId="{5D952419-6E89-4E53-8291-50E7B84A2D5B}">
      <dsp:nvSpPr>
        <dsp:cNvPr id="0" name=""/>
        <dsp:cNvSpPr/>
      </dsp:nvSpPr>
      <dsp:spPr>
        <a:xfrm>
          <a:off x="1286879" y="902590"/>
          <a:ext cx="1605695" cy="703844"/>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
              <a:cs typeface=""/>
            </a:rPr>
            <a:t>Kartuş, toner</a:t>
          </a:r>
          <a:endParaRPr lang="tr-TR" sz="1800" kern="1200" dirty="0">
            <a:solidFill>
              <a:sysClr val="window" lastClr="FFFFFF"/>
            </a:solidFill>
            <a:latin typeface="Calibri" panose="020F0502020204030204"/>
            <a:ea typeface=""/>
            <a:cs typeface=""/>
          </a:endParaRPr>
        </a:p>
      </dsp:txBody>
      <dsp:txXfrm>
        <a:off x="1522028" y="1005666"/>
        <a:ext cx="1135397" cy="497692"/>
      </dsp:txXfrm>
    </dsp:sp>
    <dsp:sp modelId="{9EBE9DA7-DAC3-4CFA-B1FE-F3D7F463EBB0}">
      <dsp:nvSpPr>
        <dsp:cNvPr id="0" name=""/>
        <dsp:cNvSpPr/>
      </dsp:nvSpPr>
      <dsp:spPr>
        <a:xfrm>
          <a:off x="2163446" y="245224"/>
          <a:ext cx="1566096" cy="612169"/>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
              <a:cs typeface=""/>
            </a:rPr>
            <a:t>Yağ Filtreleri</a:t>
          </a:r>
          <a:endParaRPr lang="tr-TR" sz="1800" kern="1200" dirty="0">
            <a:solidFill>
              <a:sysClr val="window" lastClr="FFFFFF"/>
            </a:solidFill>
            <a:latin typeface="Calibri" panose="020F0502020204030204"/>
            <a:ea typeface=""/>
            <a:cs typeface=""/>
          </a:endParaRPr>
        </a:p>
      </dsp:txBody>
      <dsp:txXfrm>
        <a:off x="2392795" y="334874"/>
        <a:ext cx="1107398" cy="4328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CBC96-7B0C-4FBA-9967-A7664168A705}">
      <dsp:nvSpPr>
        <dsp:cNvPr id="0" name=""/>
        <dsp:cNvSpPr/>
      </dsp:nvSpPr>
      <dsp:spPr>
        <a:xfrm>
          <a:off x="0" y="278921"/>
          <a:ext cx="6912767" cy="65718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tr-TR" sz="2400" b="1" kern="1200" dirty="0" smtClean="0"/>
            <a:t>SIFIR ATIK YÖNETİM SİSTEMİ KURMA YÜKÜMLÜLÜĞÜ</a:t>
          </a:r>
          <a:endParaRPr lang="tr-TR" sz="2400" kern="1200" dirty="0">
            <a:solidFill>
              <a:srgbClr val="FF0000"/>
            </a:solidFill>
            <a:latin typeface="+mn-lt"/>
            <a:cs typeface="Times New Roman" panose="02020603050405020304" pitchFamily="18" charset="0"/>
          </a:endParaRPr>
        </a:p>
      </dsp:txBody>
      <dsp:txXfrm>
        <a:off x="32081" y="311002"/>
        <a:ext cx="6848605" cy="5930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95592-A06C-48A5-8BFF-7B6786736DCE}">
      <dsp:nvSpPr>
        <dsp:cNvPr id="0" name=""/>
        <dsp:cNvSpPr/>
      </dsp:nvSpPr>
      <dsp:spPr>
        <a:xfrm>
          <a:off x="0" y="0"/>
          <a:ext cx="873930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27017C-2AC3-4699-A90C-E704CC4E403D}">
      <dsp:nvSpPr>
        <dsp:cNvPr id="0" name=""/>
        <dsp:cNvSpPr/>
      </dsp:nvSpPr>
      <dsp:spPr>
        <a:xfrm>
          <a:off x="48520" y="656037"/>
          <a:ext cx="1747860" cy="732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tr-TR" sz="2200" b="1" kern="1200" dirty="0" smtClean="0">
              <a:latin typeface="+mn-lt"/>
              <a:cs typeface="Times New Roman" panose="02020603050405020304" pitchFamily="18" charset="0"/>
            </a:rPr>
            <a:t>BİNA VE YERLEŞKELER</a:t>
          </a:r>
          <a:endParaRPr lang="tr-TR" sz="2200" kern="1200" dirty="0">
            <a:latin typeface="+mn-lt"/>
            <a:cs typeface="Times New Roman" panose="02020603050405020304" pitchFamily="18" charset="0"/>
          </a:endParaRPr>
        </a:p>
      </dsp:txBody>
      <dsp:txXfrm>
        <a:off x="48520" y="656037"/>
        <a:ext cx="1747860" cy="732924"/>
      </dsp:txXfrm>
    </dsp:sp>
    <dsp:sp modelId="{41263033-EAC0-4720-978E-2934F7103BB6}">
      <dsp:nvSpPr>
        <dsp:cNvPr id="0" name=""/>
        <dsp:cNvSpPr/>
      </dsp:nvSpPr>
      <dsp:spPr>
        <a:xfrm>
          <a:off x="1878949" y="1062930"/>
          <a:ext cx="6860352" cy="1131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tr-TR" sz="1600" kern="1200" dirty="0" smtClean="0"/>
            <a:t>1) EK-1 listede yer alan bina ve yerleşkelerin uygulama takvimi doğrultusunda, sıfır atık yönetim sistemini kurarak uygulamaya geçmeleri zorunludur. Belirtilen tarihten sonra faaliyete geçen söz konusu yerler ise faaliyet başlangıç tarihinden itibaren bir yıl içerisinde sıfır atık yönetim sistemine geçerler.</a:t>
          </a:r>
          <a:endParaRPr lang="tr-TR" sz="1600" kern="1200" dirty="0">
            <a:latin typeface="+mn-lt"/>
            <a:cs typeface="Times New Roman" panose="02020603050405020304" pitchFamily="18" charset="0"/>
          </a:endParaRPr>
        </a:p>
      </dsp:txBody>
      <dsp:txXfrm>
        <a:off x="1878949" y="1062930"/>
        <a:ext cx="6860352" cy="1131725"/>
      </dsp:txXfrm>
    </dsp:sp>
    <dsp:sp modelId="{C47AAE9D-D6B9-4032-A670-A101E9B7E9EE}">
      <dsp:nvSpPr>
        <dsp:cNvPr id="0" name=""/>
        <dsp:cNvSpPr/>
      </dsp:nvSpPr>
      <dsp:spPr>
        <a:xfrm>
          <a:off x="1584190" y="2664295"/>
          <a:ext cx="6991441"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BAC0D-D746-4331-835E-A98F1553B594}">
      <dsp:nvSpPr>
        <dsp:cNvPr id="0" name=""/>
        <dsp:cNvSpPr/>
      </dsp:nvSpPr>
      <dsp:spPr>
        <a:xfrm>
          <a:off x="0" y="0"/>
          <a:ext cx="1491515" cy="35977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tr-TR" sz="1500" kern="1200" dirty="0" smtClean="0"/>
            <a:t>SAY 12. MADDE </a:t>
          </a:r>
          <a:endParaRPr lang="tr-TR" sz="1500" kern="1200" dirty="0"/>
        </a:p>
      </dsp:txBody>
      <dsp:txXfrm>
        <a:off x="17563" y="17563"/>
        <a:ext cx="1456389" cy="3246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BAC0D-D746-4331-835E-A98F1553B594}">
      <dsp:nvSpPr>
        <dsp:cNvPr id="0" name=""/>
        <dsp:cNvSpPr/>
      </dsp:nvSpPr>
      <dsp:spPr>
        <a:xfrm>
          <a:off x="0" y="9557"/>
          <a:ext cx="1491515" cy="35977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tr-TR" sz="1500" kern="1200" dirty="0" smtClean="0"/>
            <a:t>SAY 16. MADDE </a:t>
          </a:r>
          <a:endParaRPr lang="tr-TR" sz="1500" kern="1200" dirty="0"/>
        </a:p>
      </dsp:txBody>
      <dsp:txXfrm>
        <a:off x="17563" y="27120"/>
        <a:ext cx="1456389" cy="3246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CBC96-7B0C-4FBA-9967-A7664168A705}">
      <dsp:nvSpPr>
        <dsp:cNvPr id="0" name=""/>
        <dsp:cNvSpPr/>
      </dsp:nvSpPr>
      <dsp:spPr>
        <a:xfrm>
          <a:off x="0" y="134180"/>
          <a:ext cx="6912767" cy="66745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tr-TR" sz="2400" b="1" kern="1200" dirty="0" smtClean="0">
              <a:latin typeface="+mn-lt"/>
              <a:cs typeface="Times New Roman" panose="02020603050405020304" pitchFamily="18" charset="0"/>
            </a:rPr>
            <a:t>BİNA VE YERLEŞKELERİN YÜKÜMLÜLÜKLERİ</a:t>
          </a:r>
          <a:endParaRPr lang="tr-TR" sz="2400" kern="1200" dirty="0">
            <a:solidFill>
              <a:srgbClr val="FF0000"/>
            </a:solidFill>
            <a:latin typeface="+mn-lt"/>
            <a:cs typeface="Times New Roman" panose="02020603050405020304" pitchFamily="18" charset="0"/>
          </a:endParaRPr>
        </a:p>
      </dsp:txBody>
      <dsp:txXfrm>
        <a:off x="32582" y="166762"/>
        <a:ext cx="6847603" cy="6022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95592-A06C-48A5-8BFF-7B6786736DCE}">
      <dsp:nvSpPr>
        <dsp:cNvPr id="0" name=""/>
        <dsp:cNvSpPr/>
      </dsp:nvSpPr>
      <dsp:spPr>
        <a:xfrm>
          <a:off x="0" y="2583"/>
          <a:ext cx="889072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27017C-2AC3-4699-A90C-E704CC4E403D}">
      <dsp:nvSpPr>
        <dsp:cNvPr id="0" name=""/>
        <dsp:cNvSpPr/>
      </dsp:nvSpPr>
      <dsp:spPr>
        <a:xfrm>
          <a:off x="6116" y="0"/>
          <a:ext cx="1778144" cy="5286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tr-TR" sz="2200" b="1" kern="1200" dirty="0" smtClean="0">
              <a:latin typeface="+mn-lt"/>
              <a:cs typeface="Times New Roman" panose="02020603050405020304" pitchFamily="18" charset="0"/>
            </a:rPr>
            <a:t>SIFIR ATIK YÖNETİM SİSTEMİNİ KURAN BİNA VE YERLEŞKELER</a:t>
          </a:r>
          <a:endParaRPr lang="tr-TR" sz="2200" kern="1200" dirty="0">
            <a:latin typeface="+mn-lt"/>
            <a:cs typeface="Times New Roman" panose="02020603050405020304" pitchFamily="18" charset="0"/>
          </a:endParaRPr>
        </a:p>
      </dsp:txBody>
      <dsp:txXfrm>
        <a:off x="6116" y="0"/>
        <a:ext cx="1778144" cy="5286072"/>
      </dsp:txXfrm>
    </dsp:sp>
    <dsp:sp modelId="{41263033-EAC0-4720-978E-2934F7103BB6}">
      <dsp:nvSpPr>
        <dsp:cNvPr id="0" name=""/>
        <dsp:cNvSpPr/>
      </dsp:nvSpPr>
      <dsp:spPr>
        <a:xfrm>
          <a:off x="1911505" y="23458"/>
          <a:ext cx="6979216" cy="417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tr-TR" sz="1600" kern="1200" dirty="0" smtClean="0">
              <a:latin typeface="+mn-lt"/>
              <a:cs typeface="Times New Roman" panose="02020603050405020304" pitchFamily="18" charset="0"/>
            </a:rPr>
            <a:t>Bu Yönetmelikteki t</a:t>
          </a:r>
          <a:r>
            <a:rPr lang="en-US" sz="1600" kern="1200" dirty="0" smtClean="0">
              <a:latin typeface="+mn-lt"/>
              <a:cs typeface="Times New Roman" panose="02020603050405020304" pitchFamily="18" charset="0"/>
            </a:rPr>
            <a:t>üm faaliyetler</a:t>
          </a:r>
          <a:r>
            <a:rPr lang="tr-TR" sz="1600" kern="1200" dirty="0" smtClean="0">
              <a:latin typeface="+mn-lt"/>
              <a:cs typeface="Times New Roman" panose="02020603050405020304" pitchFamily="18" charset="0"/>
            </a:rPr>
            <a:t> ve g</a:t>
          </a:r>
          <a:r>
            <a:rPr lang="en-US" sz="1600" kern="1200" dirty="0" smtClean="0">
              <a:latin typeface="+mn-lt"/>
              <a:cs typeface="Times New Roman" panose="02020603050405020304" pitchFamily="18" charset="0"/>
            </a:rPr>
            <a:t>enel esaslara </a:t>
          </a:r>
          <a:r>
            <a:rPr lang="en-US" sz="1600" kern="1200" dirty="0" err="1" smtClean="0">
              <a:latin typeface="+mn-lt"/>
              <a:cs typeface="Times New Roman" panose="02020603050405020304" pitchFamily="18" charset="0"/>
            </a:rPr>
            <a:t>uymak</a:t>
          </a:r>
          <a:endParaRPr lang="tr-TR" sz="1600" kern="1200" dirty="0">
            <a:latin typeface="+mn-lt"/>
            <a:cs typeface="Times New Roman" panose="02020603050405020304" pitchFamily="18" charset="0"/>
          </a:endParaRPr>
        </a:p>
      </dsp:txBody>
      <dsp:txXfrm>
        <a:off x="1911505" y="23458"/>
        <a:ext cx="6979216" cy="417491"/>
      </dsp:txXfrm>
    </dsp:sp>
    <dsp:sp modelId="{C47AAE9D-D6B9-4032-A670-A101E9B7E9EE}">
      <dsp:nvSpPr>
        <dsp:cNvPr id="0" name=""/>
        <dsp:cNvSpPr/>
      </dsp:nvSpPr>
      <dsp:spPr>
        <a:xfrm>
          <a:off x="1778144" y="440949"/>
          <a:ext cx="711257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CCE5C3-A660-4A74-8308-47C168DF4D31}">
      <dsp:nvSpPr>
        <dsp:cNvPr id="0" name=""/>
        <dsp:cNvSpPr/>
      </dsp:nvSpPr>
      <dsp:spPr>
        <a:xfrm>
          <a:off x="1911505" y="461824"/>
          <a:ext cx="6979216" cy="417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tr-TR" sz="1600" kern="1200" dirty="0" smtClean="0">
              <a:latin typeface="+mn-lt"/>
              <a:cs typeface="Times New Roman" panose="02020603050405020304" pitchFamily="18" charset="0"/>
            </a:rPr>
            <a:t>Sorumluluk alanları dahilindeki tüm kişi ve kuruluşları, atıklarını türlerine göre ayırmaya ve ayrı biriktirmeye teşvik etmek</a:t>
          </a:r>
          <a:endParaRPr lang="tr-TR" sz="1600" kern="1200" dirty="0">
            <a:latin typeface="+mn-lt"/>
            <a:cs typeface="Times New Roman" panose="02020603050405020304" pitchFamily="18" charset="0"/>
          </a:endParaRPr>
        </a:p>
      </dsp:txBody>
      <dsp:txXfrm>
        <a:off x="1911505" y="461824"/>
        <a:ext cx="6979216" cy="417491"/>
      </dsp:txXfrm>
    </dsp:sp>
    <dsp:sp modelId="{56D68E50-D39D-43F8-9BEC-0BF1539590DB}">
      <dsp:nvSpPr>
        <dsp:cNvPr id="0" name=""/>
        <dsp:cNvSpPr/>
      </dsp:nvSpPr>
      <dsp:spPr>
        <a:xfrm>
          <a:off x="1778144" y="879315"/>
          <a:ext cx="711257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19D985-FEFB-4380-8E60-9065310F6BC1}">
      <dsp:nvSpPr>
        <dsp:cNvPr id="0" name=""/>
        <dsp:cNvSpPr/>
      </dsp:nvSpPr>
      <dsp:spPr>
        <a:xfrm>
          <a:off x="1911505" y="900190"/>
          <a:ext cx="6979216" cy="417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tr-TR" sz="1600" kern="1200" dirty="0" smtClean="0">
              <a:latin typeface="+mj-lt"/>
              <a:cs typeface="Times New Roman" panose="02020603050405020304" pitchFamily="18" charset="0"/>
            </a:rPr>
            <a:t>İsrafı önlemeye yönelik çalışmalarda bulunarak atık oluşumunun önlenmesini/azaltılmasını sağlamak</a:t>
          </a:r>
          <a:endParaRPr lang="tr-TR" sz="1600" kern="1200" dirty="0">
            <a:latin typeface="+mj-lt"/>
            <a:cs typeface="Times New Roman" panose="02020603050405020304" pitchFamily="18" charset="0"/>
          </a:endParaRPr>
        </a:p>
      </dsp:txBody>
      <dsp:txXfrm>
        <a:off x="1911505" y="900190"/>
        <a:ext cx="6979216" cy="417491"/>
      </dsp:txXfrm>
    </dsp:sp>
    <dsp:sp modelId="{F851F8A2-1D6C-4C0C-9867-C38BD8A5C731}">
      <dsp:nvSpPr>
        <dsp:cNvPr id="0" name=""/>
        <dsp:cNvSpPr/>
      </dsp:nvSpPr>
      <dsp:spPr>
        <a:xfrm>
          <a:off x="1778144" y="1317681"/>
          <a:ext cx="711257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624039-D74C-41E1-9825-523A15336177}">
      <dsp:nvSpPr>
        <dsp:cNvPr id="0" name=""/>
        <dsp:cNvSpPr/>
      </dsp:nvSpPr>
      <dsp:spPr>
        <a:xfrm>
          <a:off x="1911505" y="1338555"/>
          <a:ext cx="6979216" cy="417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tr-TR" sz="1600" kern="1200" dirty="0" smtClean="0">
              <a:latin typeface="+mn-lt"/>
              <a:cs typeface="Times New Roman" panose="02020603050405020304" pitchFamily="18" charset="0"/>
            </a:rPr>
            <a:t>Kaynağında ayrı biriktirilen atıkların birbirleriyle karıştırılmadan ayrı olarak toplanmasına ve geçici depolanmasına yönelik altyapıyı oluşturmak</a:t>
          </a:r>
          <a:endParaRPr lang="tr-TR" sz="1600" kern="1200" dirty="0">
            <a:latin typeface="+mn-lt"/>
            <a:cs typeface="Times New Roman" panose="02020603050405020304" pitchFamily="18" charset="0"/>
          </a:endParaRPr>
        </a:p>
      </dsp:txBody>
      <dsp:txXfrm>
        <a:off x="1911505" y="1338555"/>
        <a:ext cx="6979216" cy="417491"/>
      </dsp:txXfrm>
    </dsp:sp>
    <dsp:sp modelId="{583D45FF-4235-4E58-9C45-7FAE5B85B7CB}">
      <dsp:nvSpPr>
        <dsp:cNvPr id="0" name=""/>
        <dsp:cNvSpPr/>
      </dsp:nvSpPr>
      <dsp:spPr>
        <a:xfrm>
          <a:off x="1778144" y="1756047"/>
          <a:ext cx="711257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40372F-B2FF-4AD4-BF9F-FED65F11D9AB}">
      <dsp:nvSpPr>
        <dsp:cNvPr id="0" name=""/>
        <dsp:cNvSpPr/>
      </dsp:nvSpPr>
      <dsp:spPr>
        <a:xfrm>
          <a:off x="1911505" y="1776921"/>
          <a:ext cx="6979216" cy="417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tr-TR" sz="1600" kern="1200" dirty="0" smtClean="0">
              <a:latin typeface="+mn-lt"/>
              <a:cs typeface="Times New Roman" panose="02020603050405020304" pitchFamily="18" charset="0"/>
            </a:rPr>
            <a:t>Sıfır atık yönetim sisteminin kurulması ve uygulanmasında </a:t>
          </a:r>
          <a:r>
            <a:rPr lang="tr-TR" sz="1600" b="1" kern="1200" dirty="0" smtClean="0">
              <a:latin typeface="+mn-lt"/>
              <a:cs typeface="Times New Roman" panose="02020603050405020304" pitchFamily="18" charset="0"/>
            </a:rPr>
            <a:t>EK-1</a:t>
          </a:r>
          <a:r>
            <a:rPr lang="tr-TR" sz="1600" kern="1200" dirty="0" smtClean="0">
              <a:latin typeface="+mn-lt"/>
              <a:cs typeface="Times New Roman" panose="02020603050405020304" pitchFamily="18" charset="0"/>
            </a:rPr>
            <a:t> listede tanımlanan uygulama takvimine uymak</a:t>
          </a:r>
          <a:endParaRPr lang="tr-TR" sz="1600" kern="1200" dirty="0">
            <a:latin typeface="+mn-lt"/>
            <a:cs typeface="Times New Roman" panose="02020603050405020304" pitchFamily="18" charset="0"/>
          </a:endParaRPr>
        </a:p>
      </dsp:txBody>
      <dsp:txXfrm>
        <a:off x="1911505" y="1776921"/>
        <a:ext cx="6979216" cy="417491"/>
      </dsp:txXfrm>
    </dsp:sp>
    <dsp:sp modelId="{F4CEBDBB-A00E-4071-A262-909849D7C2A0}">
      <dsp:nvSpPr>
        <dsp:cNvPr id="0" name=""/>
        <dsp:cNvSpPr/>
      </dsp:nvSpPr>
      <dsp:spPr>
        <a:xfrm>
          <a:off x="1778144" y="2194413"/>
          <a:ext cx="711257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CEF54-2BDD-47D8-8D26-9743A92B978E}">
      <dsp:nvSpPr>
        <dsp:cNvPr id="0" name=""/>
        <dsp:cNvSpPr/>
      </dsp:nvSpPr>
      <dsp:spPr>
        <a:xfrm>
          <a:off x="1911505" y="2215287"/>
          <a:ext cx="6979216" cy="417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tr-TR" sz="1600" kern="1200" noProof="0" dirty="0" smtClean="0">
              <a:latin typeface="+mn-lt"/>
              <a:cs typeface="Times New Roman" panose="02020603050405020304" pitchFamily="18" charset="0"/>
            </a:rPr>
            <a:t>Sıfır atık yönetim sistemine yönelik Bakanlıkça hazırlanan kılavuzu uygulamak</a:t>
          </a:r>
          <a:endParaRPr lang="tr-TR" sz="1600" kern="1200" dirty="0">
            <a:latin typeface="+mn-lt"/>
            <a:cs typeface="Times New Roman" panose="02020603050405020304" pitchFamily="18" charset="0"/>
          </a:endParaRPr>
        </a:p>
      </dsp:txBody>
      <dsp:txXfrm>
        <a:off x="1911505" y="2215287"/>
        <a:ext cx="6979216" cy="417491"/>
      </dsp:txXfrm>
    </dsp:sp>
    <dsp:sp modelId="{2247735A-612E-4B33-A205-9A0C785BE7CD}">
      <dsp:nvSpPr>
        <dsp:cNvPr id="0" name=""/>
        <dsp:cNvSpPr/>
      </dsp:nvSpPr>
      <dsp:spPr>
        <a:xfrm>
          <a:off x="1778144" y="2632779"/>
          <a:ext cx="711257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994A79-ED1A-4109-AC09-FBEE43331ECE}">
      <dsp:nvSpPr>
        <dsp:cNvPr id="0" name=""/>
        <dsp:cNvSpPr/>
      </dsp:nvSpPr>
      <dsp:spPr>
        <a:xfrm>
          <a:off x="1911505" y="2653653"/>
          <a:ext cx="6979216" cy="417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tr-TR" sz="1600" kern="1200" dirty="0" smtClean="0">
              <a:latin typeface="+mn-lt"/>
              <a:cs typeface="Times New Roman" panose="02020603050405020304" pitchFamily="18" charset="0"/>
            </a:rPr>
            <a:t>Sıfır atık yönetim sistemini mevcut atık yönetim sistemine entegre etmek</a:t>
          </a:r>
          <a:endParaRPr lang="tr-TR" sz="1600" kern="1200" dirty="0">
            <a:latin typeface="+mn-lt"/>
            <a:cs typeface="Times New Roman" panose="02020603050405020304" pitchFamily="18" charset="0"/>
          </a:endParaRPr>
        </a:p>
      </dsp:txBody>
      <dsp:txXfrm>
        <a:off x="1911505" y="2653653"/>
        <a:ext cx="6979216" cy="417491"/>
      </dsp:txXfrm>
    </dsp:sp>
    <dsp:sp modelId="{24C5E78B-E928-47B5-9FA3-B41B417D0C93}">
      <dsp:nvSpPr>
        <dsp:cNvPr id="0" name=""/>
        <dsp:cNvSpPr/>
      </dsp:nvSpPr>
      <dsp:spPr>
        <a:xfrm>
          <a:off x="1778144" y="3071144"/>
          <a:ext cx="711257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64528A-3483-4ABD-9780-C12782F76BF8}">
      <dsp:nvSpPr>
        <dsp:cNvPr id="0" name=""/>
        <dsp:cNvSpPr/>
      </dsp:nvSpPr>
      <dsp:spPr>
        <a:xfrm>
          <a:off x="1911505" y="3092019"/>
          <a:ext cx="6979216" cy="417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tr-TR" sz="1600" kern="1200" dirty="0" smtClean="0">
              <a:latin typeface="+mj-lt"/>
              <a:cs typeface="Times New Roman" panose="02020603050405020304" pitchFamily="18" charset="0"/>
            </a:rPr>
            <a:t>Sıfır atık yönetim sisteminin faaliyetlerini de içeren tüm süreci yürütülmesini sağlamak</a:t>
          </a:r>
          <a:endParaRPr lang="tr-TR" sz="1600" kern="1200" dirty="0">
            <a:latin typeface="+mj-lt"/>
            <a:cs typeface="Times New Roman" panose="02020603050405020304" pitchFamily="18" charset="0"/>
          </a:endParaRPr>
        </a:p>
      </dsp:txBody>
      <dsp:txXfrm>
        <a:off x="1911505" y="3092019"/>
        <a:ext cx="6979216" cy="417491"/>
      </dsp:txXfrm>
    </dsp:sp>
    <dsp:sp modelId="{7063D5FA-A6AA-4F67-BC1A-327C6E874D6F}">
      <dsp:nvSpPr>
        <dsp:cNvPr id="0" name=""/>
        <dsp:cNvSpPr/>
      </dsp:nvSpPr>
      <dsp:spPr>
        <a:xfrm>
          <a:off x="1778144" y="3509510"/>
          <a:ext cx="711257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004021-B603-4BD6-B427-601A4E549DA8}">
      <dsp:nvSpPr>
        <dsp:cNvPr id="0" name=""/>
        <dsp:cNvSpPr/>
      </dsp:nvSpPr>
      <dsp:spPr>
        <a:xfrm>
          <a:off x="1911505" y="3530385"/>
          <a:ext cx="6979216" cy="417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rtl="0">
            <a:lnSpc>
              <a:spcPct val="90000"/>
            </a:lnSpc>
            <a:spcBef>
              <a:spcPct val="0"/>
            </a:spcBef>
            <a:spcAft>
              <a:spcPct val="35000"/>
            </a:spcAft>
          </a:pPr>
          <a:r>
            <a:rPr lang="tr-TR" sz="1600" kern="1200" dirty="0" smtClean="0">
              <a:latin typeface="+mj-lt"/>
              <a:cs typeface="Times New Roman" panose="02020603050405020304" pitchFamily="18" charset="0"/>
            </a:rPr>
            <a:t>Kurulan sıfır atık yönetim sistemini sorumluluk alanındaki tüm kişi ve kuruluşlara ilanen duyurmak</a:t>
          </a:r>
          <a:endParaRPr lang="tr-TR" sz="1600" kern="1200" dirty="0">
            <a:latin typeface="+mj-lt"/>
            <a:cs typeface="Times New Roman" panose="02020603050405020304" pitchFamily="18" charset="0"/>
          </a:endParaRPr>
        </a:p>
      </dsp:txBody>
      <dsp:txXfrm>
        <a:off x="1911505" y="3530385"/>
        <a:ext cx="6979216" cy="417491"/>
      </dsp:txXfrm>
    </dsp:sp>
    <dsp:sp modelId="{958CEA10-5A14-4792-927E-E6B723DB92F3}">
      <dsp:nvSpPr>
        <dsp:cNvPr id="0" name=""/>
        <dsp:cNvSpPr/>
      </dsp:nvSpPr>
      <dsp:spPr>
        <a:xfrm>
          <a:off x="1778144" y="3947876"/>
          <a:ext cx="711257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4D7B24-BDF1-4A97-872B-5238F9E7D310}">
      <dsp:nvSpPr>
        <dsp:cNvPr id="0" name=""/>
        <dsp:cNvSpPr/>
      </dsp:nvSpPr>
      <dsp:spPr>
        <a:xfrm>
          <a:off x="1911505" y="3968751"/>
          <a:ext cx="6979216" cy="417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latin typeface="+mj-lt"/>
              <a:cs typeface="Times New Roman" panose="02020603050405020304" pitchFamily="18" charset="0"/>
            </a:rPr>
            <a:t>Sıfır atık yönetim kapsamında </a:t>
          </a:r>
          <a:r>
            <a:rPr lang="en-US" sz="1600" kern="1200" dirty="0" err="1" smtClean="0">
              <a:latin typeface="+mj-lt"/>
              <a:cs typeface="Times New Roman" panose="02020603050405020304" pitchFamily="18" charset="0"/>
            </a:rPr>
            <a:t>bilinçlendirme</a:t>
          </a:r>
          <a:r>
            <a:rPr lang="en-US" sz="1600" kern="1200" dirty="0" smtClean="0">
              <a:latin typeface="+mj-lt"/>
              <a:cs typeface="Times New Roman" panose="02020603050405020304" pitchFamily="18" charset="0"/>
            </a:rPr>
            <a:t> ve eğitim faaliyetleri </a:t>
          </a:r>
          <a:r>
            <a:rPr lang="en-US" sz="1600" kern="1200" dirty="0" err="1" smtClean="0">
              <a:latin typeface="+mj-lt"/>
              <a:cs typeface="Times New Roman" panose="02020603050405020304" pitchFamily="18" charset="0"/>
            </a:rPr>
            <a:t>yapmak</a:t>
          </a:r>
          <a:endParaRPr lang="en-US" sz="1600" kern="1200" dirty="0" smtClean="0">
            <a:latin typeface="+mj-lt"/>
            <a:cs typeface="Times New Roman" panose="02020603050405020304" pitchFamily="18" charset="0"/>
          </a:endParaRPr>
        </a:p>
      </dsp:txBody>
      <dsp:txXfrm>
        <a:off x="1911505" y="3968751"/>
        <a:ext cx="6979216" cy="417491"/>
      </dsp:txXfrm>
    </dsp:sp>
    <dsp:sp modelId="{C7EAEAF2-ADCC-4C73-8C94-5CD5E371838C}">
      <dsp:nvSpPr>
        <dsp:cNvPr id="0" name=""/>
        <dsp:cNvSpPr/>
      </dsp:nvSpPr>
      <dsp:spPr>
        <a:xfrm>
          <a:off x="1778144" y="4386242"/>
          <a:ext cx="711257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DEC209-CBAA-498F-B925-BF0DA342956A}">
      <dsp:nvSpPr>
        <dsp:cNvPr id="0" name=""/>
        <dsp:cNvSpPr/>
      </dsp:nvSpPr>
      <dsp:spPr>
        <a:xfrm>
          <a:off x="1911505" y="4407117"/>
          <a:ext cx="6979216" cy="417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latin typeface="Times New Roman" panose="02020603050405020304" pitchFamily="18" charset="0"/>
              <a:cs typeface="Times New Roman" panose="02020603050405020304" pitchFamily="18" charset="0"/>
            </a:rPr>
            <a:t>(</a:t>
          </a:r>
          <a:r>
            <a:rPr lang="en-US" sz="1600" kern="1200" dirty="0" smtClean="0">
              <a:latin typeface="+mj-lt"/>
              <a:cs typeface="Times New Roman" panose="02020603050405020304" pitchFamily="18" charset="0"/>
            </a:rPr>
            <a:t>EÇBS) Sıfır Atık </a:t>
          </a:r>
          <a:r>
            <a:rPr lang="en-US" sz="1600" kern="1200" dirty="0" err="1" smtClean="0">
              <a:latin typeface="+mj-lt"/>
              <a:cs typeface="Times New Roman" panose="02020603050405020304" pitchFamily="18" charset="0"/>
            </a:rPr>
            <a:t>Bilgi</a:t>
          </a:r>
          <a:r>
            <a:rPr lang="en-US" sz="1600" kern="1200" dirty="0" smtClean="0">
              <a:latin typeface="+mj-lt"/>
              <a:cs typeface="Times New Roman" panose="02020603050405020304" pitchFamily="18" charset="0"/>
            </a:rPr>
            <a:t> Sistemine </a:t>
          </a:r>
          <a:r>
            <a:rPr lang="en-US" sz="1600" kern="1200" dirty="0" err="1" smtClean="0">
              <a:latin typeface="+mj-lt"/>
              <a:cs typeface="Times New Roman" panose="02020603050405020304" pitchFamily="18" charset="0"/>
            </a:rPr>
            <a:t>kayıt</a:t>
          </a:r>
          <a:r>
            <a:rPr lang="en-US" sz="1600" kern="1200" dirty="0" smtClean="0">
              <a:latin typeface="+mj-lt"/>
              <a:cs typeface="Times New Roman" panose="02020603050405020304" pitchFamily="18" charset="0"/>
            </a:rPr>
            <a:t> olmak ve atık </a:t>
          </a:r>
          <a:r>
            <a:rPr lang="en-US" sz="1600" kern="1200" dirty="0" err="1" smtClean="0">
              <a:latin typeface="+mj-lt"/>
              <a:cs typeface="Times New Roman" panose="02020603050405020304" pitchFamily="18" charset="0"/>
            </a:rPr>
            <a:t>faaliyetinde</a:t>
          </a:r>
          <a:r>
            <a:rPr lang="en-US" sz="1600" kern="1200" dirty="0" smtClean="0">
              <a:latin typeface="+mj-lt"/>
              <a:cs typeface="Times New Roman" panose="02020603050405020304" pitchFamily="18" charset="0"/>
            </a:rPr>
            <a:t> </a:t>
          </a:r>
          <a:r>
            <a:rPr lang="en-US" sz="1600" kern="1200" dirty="0" err="1" smtClean="0">
              <a:latin typeface="+mj-lt"/>
              <a:cs typeface="Times New Roman" panose="02020603050405020304" pitchFamily="18" charset="0"/>
            </a:rPr>
            <a:t>bulunmak</a:t>
          </a:r>
          <a:r>
            <a:rPr lang="en-US" sz="1600" kern="1200" dirty="0" smtClean="0">
              <a:latin typeface="+mj-lt"/>
              <a:cs typeface="Times New Roman" panose="02020603050405020304" pitchFamily="18" charset="0"/>
            </a:rPr>
            <a:t> </a:t>
          </a:r>
        </a:p>
      </dsp:txBody>
      <dsp:txXfrm>
        <a:off x="1911505" y="4407117"/>
        <a:ext cx="6979216" cy="417491"/>
      </dsp:txXfrm>
    </dsp:sp>
    <dsp:sp modelId="{73C0D2F6-3ED8-4905-BD13-C0F11163387D}">
      <dsp:nvSpPr>
        <dsp:cNvPr id="0" name=""/>
        <dsp:cNvSpPr/>
      </dsp:nvSpPr>
      <dsp:spPr>
        <a:xfrm>
          <a:off x="1778144" y="4824608"/>
          <a:ext cx="711257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FE4D86-1170-48F7-A1E3-3DA67F6357A5}">
      <dsp:nvSpPr>
        <dsp:cNvPr id="0" name=""/>
        <dsp:cNvSpPr/>
      </dsp:nvSpPr>
      <dsp:spPr>
        <a:xfrm>
          <a:off x="1911505" y="4845483"/>
          <a:ext cx="6979216" cy="417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latin typeface="+mj-lt"/>
              <a:cs typeface="Times New Roman" panose="02020603050405020304" pitchFamily="18" charset="0"/>
            </a:rPr>
            <a:t>SABS ilişkin </a:t>
          </a:r>
          <a:r>
            <a:rPr lang="en-US" sz="1600" kern="1200" dirty="0" err="1" smtClean="0">
              <a:latin typeface="+mj-lt"/>
              <a:cs typeface="Times New Roman" panose="02020603050405020304" pitchFamily="18" charset="0"/>
            </a:rPr>
            <a:t>veriler</a:t>
          </a:r>
          <a:r>
            <a:rPr lang="en-US" sz="1600" kern="1200" dirty="0" smtClean="0">
              <a:latin typeface="+mj-lt"/>
              <a:cs typeface="Times New Roman" panose="02020603050405020304" pitchFamily="18" charset="0"/>
            </a:rPr>
            <a:t> ile bu atıkların </a:t>
          </a:r>
          <a:r>
            <a:rPr lang="en-US" sz="1600" kern="1200" dirty="0" err="1" smtClean="0">
              <a:latin typeface="+mj-lt"/>
              <a:cs typeface="Times New Roman" panose="02020603050405020304" pitchFamily="18" charset="0"/>
            </a:rPr>
            <a:t>teslim</a:t>
          </a:r>
          <a:r>
            <a:rPr lang="en-US" sz="1600" kern="1200" dirty="0" smtClean="0">
              <a:latin typeface="+mj-lt"/>
              <a:cs typeface="Times New Roman" panose="02020603050405020304" pitchFamily="18" charset="0"/>
            </a:rPr>
            <a:t> </a:t>
          </a:r>
          <a:r>
            <a:rPr lang="en-US" sz="1600" kern="1200" dirty="0" err="1" smtClean="0">
              <a:latin typeface="+mj-lt"/>
              <a:cs typeface="Times New Roman" panose="02020603050405020304" pitchFamily="18" charset="0"/>
            </a:rPr>
            <a:t>edildiği</a:t>
          </a:r>
          <a:r>
            <a:rPr lang="en-US" sz="1600" kern="1200" dirty="0" smtClean="0">
              <a:latin typeface="+mj-lt"/>
              <a:cs typeface="Times New Roman" panose="02020603050405020304" pitchFamily="18" charset="0"/>
            </a:rPr>
            <a:t> </a:t>
          </a:r>
          <a:r>
            <a:rPr lang="en-US" sz="1600" kern="1200" dirty="0" err="1" smtClean="0">
              <a:latin typeface="+mj-lt"/>
              <a:cs typeface="Times New Roman" panose="02020603050405020304" pitchFamily="18" charset="0"/>
            </a:rPr>
            <a:t>yerlere</a:t>
          </a:r>
          <a:r>
            <a:rPr lang="en-US" sz="1600" kern="1200" dirty="0" smtClean="0">
              <a:latin typeface="+mj-lt"/>
              <a:cs typeface="Times New Roman" panose="02020603050405020304" pitchFamily="18" charset="0"/>
            </a:rPr>
            <a:t> ilişkin </a:t>
          </a:r>
          <a:r>
            <a:rPr lang="en-US" sz="1600" kern="1200" dirty="0" err="1" smtClean="0">
              <a:latin typeface="+mj-lt"/>
              <a:cs typeface="Times New Roman" panose="02020603050405020304" pitchFamily="18" charset="0"/>
            </a:rPr>
            <a:t>bilgileri</a:t>
          </a:r>
          <a:r>
            <a:rPr lang="en-US" sz="1600" kern="1200" dirty="0" smtClean="0">
              <a:latin typeface="+mj-lt"/>
              <a:cs typeface="Times New Roman" panose="02020603050405020304" pitchFamily="18" charset="0"/>
            </a:rPr>
            <a:t> </a:t>
          </a:r>
          <a:r>
            <a:rPr lang="en-US" sz="1600" kern="1200" dirty="0" err="1" smtClean="0">
              <a:latin typeface="+mj-lt"/>
              <a:cs typeface="Times New Roman" panose="02020603050405020304" pitchFamily="18" charset="0"/>
            </a:rPr>
            <a:t>Ocak</a:t>
          </a:r>
          <a:r>
            <a:rPr lang="en-US" sz="1600" kern="1200" dirty="0" smtClean="0">
              <a:latin typeface="+mj-lt"/>
              <a:cs typeface="Times New Roman" panose="02020603050405020304" pitchFamily="18" charset="0"/>
            </a:rPr>
            <a:t> ve </a:t>
          </a:r>
          <a:r>
            <a:rPr lang="en-US" sz="1600" kern="1200" dirty="0" err="1" smtClean="0">
              <a:latin typeface="+mj-lt"/>
              <a:cs typeface="Times New Roman" panose="02020603050405020304" pitchFamily="18" charset="0"/>
            </a:rPr>
            <a:t>Temmuz</a:t>
          </a:r>
          <a:r>
            <a:rPr lang="en-US" sz="1600" kern="1200" dirty="0" smtClean="0">
              <a:latin typeface="+mj-lt"/>
              <a:cs typeface="Times New Roman" panose="02020603050405020304" pitchFamily="18" charset="0"/>
            </a:rPr>
            <a:t> </a:t>
          </a:r>
          <a:r>
            <a:rPr lang="en-US" sz="1600" kern="1200" dirty="0" err="1" smtClean="0">
              <a:latin typeface="+mj-lt"/>
              <a:cs typeface="Times New Roman" panose="02020603050405020304" pitchFamily="18" charset="0"/>
            </a:rPr>
            <a:t>ayları</a:t>
          </a:r>
          <a:r>
            <a:rPr lang="en-US" sz="1600" kern="1200" dirty="0" smtClean="0">
              <a:latin typeface="+mj-lt"/>
              <a:cs typeface="Times New Roman" panose="02020603050405020304" pitchFamily="18" charset="0"/>
            </a:rPr>
            <a:t> olmak üzere </a:t>
          </a:r>
          <a:r>
            <a:rPr lang="en-US" sz="1600" kern="1200" dirty="0" err="1" smtClean="0">
              <a:latin typeface="+mj-lt"/>
              <a:cs typeface="Times New Roman" panose="02020603050405020304" pitchFamily="18" charset="0"/>
            </a:rPr>
            <a:t>yılda</a:t>
          </a:r>
          <a:r>
            <a:rPr lang="en-US" sz="1600" kern="1200" dirty="0" smtClean="0">
              <a:latin typeface="+mj-lt"/>
              <a:cs typeface="Times New Roman" panose="02020603050405020304" pitchFamily="18" charset="0"/>
            </a:rPr>
            <a:t> </a:t>
          </a:r>
          <a:r>
            <a:rPr lang="en-US" sz="1600" kern="1200" dirty="0" err="1" smtClean="0">
              <a:latin typeface="+mj-lt"/>
              <a:cs typeface="Times New Roman" panose="02020603050405020304" pitchFamily="18" charset="0"/>
            </a:rPr>
            <a:t>iki</a:t>
          </a:r>
          <a:r>
            <a:rPr lang="en-US" sz="1600" kern="1200" dirty="0" smtClean="0">
              <a:latin typeface="+mj-lt"/>
              <a:cs typeface="Times New Roman" panose="02020603050405020304" pitchFamily="18" charset="0"/>
            </a:rPr>
            <a:t> </a:t>
          </a:r>
          <a:r>
            <a:rPr lang="en-US" sz="1600" kern="1200" dirty="0" err="1" smtClean="0">
              <a:latin typeface="+mj-lt"/>
              <a:cs typeface="Times New Roman" panose="02020603050405020304" pitchFamily="18" charset="0"/>
            </a:rPr>
            <a:t>kez</a:t>
          </a:r>
          <a:r>
            <a:rPr lang="en-US" sz="1600" kern="1200" dirty="0" smtClean="0">
              <a:latin typeface="+mj-lt"/>
              <a:cs typeface="Times New Roman" panose="02020603050405020304" pitchFamily="18" charset="0"/>
            </a:rPr>
            <a:t> </a:t>
          </a:r>
          <a:r>
            <a:rPr lang="en-US" sz="1600" kern="1200" dirty="0" err="1" smtClean="0">
              <a:latin typeface="+mj-lt"/>
              <a:cs typeface="Times New Roman" panose="02020603050405020304" pitchFamily="18" charset="0"/>
            </a:rPr>
            <a:t>bildirmek</a:t>
          </a:r>
          <a:endParaRPr lang="en-US" sz="1600" kern="1200" dirty="0" smtClean="0">
            <a:latin typeface="+mj-lt"/>
            <a:cs typeface="Times New Roman" panose="02020603050405020304" pitchFamily="18" charset="0"/>
          </a:endParaRPr>
        </a:p>
      </dsp:txBody>
      <dsp:txXfrm>
        <a:off x="1911505" y="4845483"/>
        <a:ext cx="6979216" cy="417491"/>
      </dsp:txXfrm>
    </dsp:sp>
    <dsp:sp modelId="{2D0BCF96-3485-47B5-B4A1-DC5CE3CAD937}">
      <dsp:nvSpPr>
        <dsp:cNvPr id="0" name=""/>
        <dsp:cNvSpPr/>
      </dsp:nvSpPr>
      <dsp:spPr>
        <a:xfrm>
          <a:off x="1778144" y="5262974"/>
          <a:ext cx="711257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BAC0D-D746-4331-835E-A98F1553B594}">
      <dsp:nvSpPr>
        <dsp:cNvPr id="0" name=""/>
        <dsp:cNvSpPr/>
      </dsp:nvSpPr>
      <dsp:spPr>
        <a:xfrm>
          <a:off x="0" y="28763"/>
          <a:ext cx="1491515" cy="31180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rtl="0">
            <a:lnSpc>
              <a:spcPct val="90000"/>
            </a:lnSpc>
            <a:spcBef>
              <a:spcPct val="0"/>
            </a:spcBef>
            <a:spcAft>
              <a:spcPct val="35000"/>
            </a:spcAft>
          </a:pPr>
          <a:r>
            <a:rPr lang="tr-TR" sz="1300" kern="1200" dirty="0" smtClean="0"/>
            <a:t>SAY 9. MADDE 10-1</a:t>
          </a:r>
          <a:endParaRPr lang="tr-TR" sz="1300" kern="1200" dirty="0"/>
        </a:p>
      </dsp:txBody>
      <dsp:txXfrm>
        <a:off x="15221" y="43984"/>
        <a:ext cx="1461073" cy="28136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5CCB30-64F5-489E-B56A-F8B9242EA6D8}" type="datetimeFigureOut">
              <a:rPr lang="tr-TR" smtClean="0"/>
              <a:t>1.07.2022</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577AE1-15CB-4D9F-9D89-A8EB408BB255}" type="slidenum">
              <a:rPr lang="tr-TR" smtClean="0"/>
              <a:t>‹#›</a:t>
            </a:fld>
            <a:endParaRPr lang="tr-TR"/>
          </a:p>
        </p:txBody>
      </p:sp>
    </p:spTree>
    <p:extLst>
      <p:ext uri="{BB962C8B-B14F-4D97-AF65-F5344CB8AC3E}">
        <p14:creationId xmlns:p14="http://schemas.microsoft.com/office/powerpoint/2010/main" val="2294176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a:defRPr/>
            </a:pPr>
            <a:fld id="{80B2B3AB-E503-4A72-BD98-C76AE36F9837}" type="slidenum">
              <a:rPr lang="tr-TR"/>
              <a:pPr>
                <a:defRPr/>
              </a:pPr>
              <a:t>5</a:t>
            </a:fld>
            <a:endParaRPr lang="tr-TR"/>
          </a:p>
        </p:txBody>
      </p:sp>
      <p:sp>
        <p:nvSpPr>
          <p:cNvPr id="91138" name="Rectangle 2"/>
          <p:cNvSpPr>
            <a:spLocks noGrp="1" noRot="1" noChangeAspect="1" noChangeArrowheads="1" noTextEdit="1"/>
          </p:cNvSpPr>
          <p:nvPr>
            <p:ph type="sldImg"/>
          </p:nvPr>
        </p:nvSpPr>
        <p:spPr>
          <a:xfrm>
            <a:off x="1171575" y="720725"/>
            <a:ext cx="4519613" cy="3389313"/>
          </a:xfrm>
          <a:ln/>
        </p:spPr>
      </p:sp>
      <p:sp>
        <p:nvSpPr>
          <p:cNvPr id="91139" name="Rectangle 3"/>
          <p:cNvSpPr>
            <a:spLocks noGrp="1" noChangeArrowheads="1"/>
          </p:cNvSpPr>
          <p:nvPr>
            <p:ph type="body" idx="1"/>
          </p:nvPr>
        </p:nvSpPr>
        <p:spPr>
          <a:xfrm>
            <a:off x="914400" y="4327525"/>
            <a:ext cx="5029200" cy="4110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5664759-16AC-4D52-957B-3AE7151CD038}" type="slidenum">
              <a:rPr lang="tr-TR" smtClean="0">
                <a:latin typeface="Times New Roman" pitchFamily="18" charset="0"/>
              </a:rPr>
              <a:pPr/>
              <a:t>19</a:t>
            </a:fld>
            <a:endParaRPr lang="tr-TR" smtClean="0">
              <a:latin typeface="Times New Roman" pitchFamily="18"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685800" y="4343400"/>
            <a:ext cx="5486400" cy="4114800"/>
          </a:xfrm>
          <a:noFill/>
        </p:spPr>
        <p:txBody>
          <a:bodyPr/>
          <a:lstStyle/>
          <a:p>
            <a:pPr eaLnBrk="1" hangingPunct="1">
              <a:lnSpc>
                <a:spcPct val="80000"/>
              </a:lnSpc>
            </a:pPr>
            <a:r>
              <a:rPr lang="tr-TR" sz="1000" smtClean="0"/>
              <a:t>Dizel</a:t>
            </a:r>
          </a:p>
          <a:p>
            <a:pPr eaLnBrk="1" hangingPunct="1">
              <a:lnSpc>
                <a:spcPct val="80000"/>
              </a:lnSpc>
            </a:pPr>
            <a:r>
              <a:rPr lang="tr-TR" sz="1000" smtClean="0"/>
              <a:t>C vergisi</a:t>
            </a:r>
          </a:p>
          <a:p>
            <a:pPr eaLnBrk="1" hangingPunct="1">
              <a:lnSpc>
                <a:spcPct val="80000"/>
              </a:lnSpc>
            </a:pPr>
            <a:r>
              <a:rPr lang="tr-TR" sz="1000" smtClean="0"/>
              <a:t>Araç kullanımına sınırlama</a:t>
            </a:r>
          </a:p>
          <a:p>
            <a:pPr eaLnBrk="1" hangingPunct="1">
              <a:lnSpc>
                <a:spcPct val="80000"/>
              </a:lnSpc>
            </a:pPr>
            <a:endParaRPr lang="tr-TR" sz="1000" smtClean="0"/>
          </a:p>
          <a:p>
            <a:pPr eaLnBrk="1" hangingPunct="1">
              <a:lnSpc>
                <a:spcPct val="80000"/>
              </a:lnSpc>
            </a:pPr>
            <a:r>
              <a:rPr lang="tr-TR" sz="1000" smtClean="0"/>
              <a:t>Ülkemiz enerji ihtiyacının % 66’sını ithalatla karşılamaktadır</a:t>
            </a:r>
          </a:p>
          <a:p>
            <a:pPr eaLnBrk="1" hangingPunct="1">
              <a:lnSpc>
                <a:spcPct val="80000"/>
              </a:lnSpc>
            </a:pPr>
            <a:endParaRPr lang="tr-TR" sz="1000" smtClean="0"/>
          </a:p>
          <a:p>
            <a:pPr eaLnBrk="1" hangingPunct="1">
              <a:lnSpc>
                <a:spcPct val="80000"/>
              </a:lnSpc>
            </a:pPr>
            <a:r>
              <a:rPr lang="tr-TR" sz="1000" smtClean="0"/>
              <a:t>Elektrik enerjisi ağırlıklı olarak termik ve hidroelektrik kaynaklardan sağlanmakta, termik santrallerde ağırlıklı olarak linyit kullanılmaktadır</a:t>
            </a:r>
          </a:p>
          <a:p>
            <a:pPr eaLnBrk="1" hangingPunct="1">
              <a:lnSpc>
                <a:spcPct val="80000"/>
              </a:lnSpc>
            </a:pPr>
            <a:r>
              <a:rPr lang="tr-TR" sz="1000" smtClean="0"/>
              <a:t>Elektrik üretiminin % 40’ı hidroelektrik santrallerden sağlanmaktadır. </a:t>
            </a:r>
          </a:p>
          <a:p>
            <a:pPr eaLnBrk="1" hangingPunct="1">
              <a:lnSpc>
                <a:spcPct val="80000"/>
              </a:lnSpc>
            </a:pPr>
            <a:r>
              <a:rPr lang="tr-TR" sz="1000" smtClean="0"/>
              <a:t>Toplam CO</a:t>
            </a:r>
            <a:r>
              <a:rPr lang="tr-TR" sz="1000" baseline="-25000" smtClean="0"/>
              <a:t>2</a:t>
            </a:r>
            <a:r>
              <a:rPr lang="tr-TR" sz="1000" smtClean="0"/>
              <a:t> salımında dünyada 23. ve kişi başına salımda ise 75. sırada yer almaktayız</a:t>
            </a:r>
          </a:p>
          <a:p>
            <a:pPr eaLnBrk="1" hangingPunct="1">
              <a:lnSpc>
                <a:spcPct val="80000"/>
              </a:lnSpc>
            </a:pPr>
            <a:endParaRPr lang="tr-TR" sz="1000" smtClean="0"/>
          </a:p>
          <a:p>
            <a:pPr eaLnBrk="1" hangingPunct="1">
              <a:lnSpc>
                <a:spcPct val="80000"/>
              </a:lnSpc>
            </a:pPr>
            <a:r>
              <a:rPr lang="tr-TR" sz="1000" smtClean="0"/>
              <a:t>Yenilenebilir enerji kaynaklarından rüzgar enerjisinin toplam kapasite içerisindeki payı % 0,07’dir</a:t>
            </a:r>
          </a:p>
          <a:p>
            <a:pPr eaLnBrk="1" hangingPunct="1">
              <a:lnSpc>
                <a:spcPct val="80000"/>
              </a:lnSpc>
            </a:pPr>
            <a:r>
              <a:rPr lang="tr-TR" sz="1000" smtClean="0"/>
              <a:t>Güneş enerjisi ise toplam enerji üretiminin % 1’inin altında, genellikle ısıtmada kullanılmakta, elektrik enerjisi olarak kullanılmamaktadır</a:t>
            </a:r>
          </a:p>
          <a:p>
            <a:pPr eaLnBrk="1" hangingPunct="1">
              <a:lnSpc>
                <a:spcPct val="80000"/>
              </a:lnSpc>
            </a:pPr>
            <a:r>
              <a:rPr lang="tr-TR" sz="1000" smtClean="0"/>
              <a:t>Jeotermal enerji de yine genellikle ısıtmada kullanılmakta, elektrik enerjisi içindeki payı ise % 0,1 seviyesindedir</a:t>
            </a:r>
          </a:p>
          <a:p>
            <a:pPr eaLnBrk="1" hangingPunct="1">
              <a:lnSpc>
                <a:spcPct val="80000"/>
              </a:lnSpc>
            </a:pPr>
            <a:endParaRPr lang="tr-TR" sz="1000" smtClean="0"/>
          </a:p>
          <a:p>
            <a:pPr eaLnBrk="1" hangingPunct="1">
              <a:lnSpc>
                <a:spcPct val="80000"/>
              </a:lnSpc>
            </a:pPr>
            <a:r>
              <a:rPr lang="tr-TR" sz="1000" smtClean="0"/>
              <a:t>Ülkemizin yukarıda belirtilen yenilenebilir temiz enerji kaynakları konusunda gelişme potansiyeli yüksek olmasına karşın, genel tüketimdeki payının kısa sürede artması beklenmemektedir</a:t>
            </a:r>
          </a:p>
          <a:p>
            <a:pPr eaLnBrk="1" hangingPunct="1">
              <a:lnSpc>
                <a:spcPct val="80000"/>
              </a:lnSpc>
            </a:pPr>
            <a:endParaRPr lang="tr-TR" sz="1000" smtClean="0"/>
          </a:p>
          <a:p>
            <a:pPr eaLnBrk="1" hangingPunct="1">
              <a:lnSpc>
                <a:spcPct val="80000"/>
              </a:lnSpc>
            </a:pPr>
            <a:endParaRPr lang="tr-TR" sz="1000" smtClean="0"/>
          </a:p>
          <a:p>
            <a:pPr eaLnBrk="1" hangingPunct="1">
              <a:lnSpc>
                <a:spcPct val="80000"/>
              </a:lnSpc>
            </a:pPr>
            <a:r>
              <a:rPr lang="tr-TR" sz="800" smtClean="0"/>
              <a:t>Kaynak: ÇOB, 2005</a:t>
            </a:r>
          </a:p>
          <a:p>
            <a:pPr eaLnBrk="1" hangingPunct="1">
              <a:lnSpc>
                <a:spcPct val="80000"/>
              </a:lnSpc>
            </a:pPr>
            <a:endParaRPr lang="tr-TR" sz="1000" smtClean="0"/>
          </a:p>
          <a:p>
            <a:pPr eaLnBrk="1" hangingPunct="1">
              <a:lnSpc>
                <a:spcPct val="80000"/>
              </a:lnSpc>
            </a:pPr>
            <a:r>
              <a:rPr lang="tr-TR" sz="1000" smtClean="0"/>
              <a:t>Temiz enerji</a:t>
            </a:r>
          </a:p>
          <a:p>
            <a:pPr eaLnBrk="1" hangingPunct="1">
              <a:lnSpc>
                <a:spcPct val="80000"/>
              </a:lnSpc>
            </a:pPr>
            <a:endParaRPr lang="tr-TR" sz="10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1408E31-55A0-4456-BD70-40BD6D5C883A}" type="slidenum">
              <a:rPr lang="tr-TR" smtClean="0">
                <a:latin typeface="Times New Roman" pitchFamily="18" charset="0"/>
              </a:rPr>
              <a:pPr/>
              <a:t>20</a:t>
            </a:fld>
            <a:endParaRPr lang="tr-TR" smtClean="0">
              <a:latin typeface="Times New Roman" pitchFamily="18"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685800" y="4343400"/>
            <a:ext cx="5486400" cy="4114800"/>
          </a:xfrm>
          <a:noFill/>
        </p:spPr>
        <p:txBody>
          <a:bodyPr/>
          <a:lstStyle/>
          <a:p>
            <a:pPr eaLnBrk="1" hangingPunct="1"/>
            <a:endParaRPr lang="tr-TR"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6FE29AB-ED19-4746-9230-6139EC2F3FF0}" type="slidenum">
              <a:rPr lang="tr-TR" smtClean="0">
                <a:latin typeface="Times New Roman" pitchFamily="18" charset="0"/>
              </a:rPr>
              <a:pPr/>
              <a:t>22</a:t>
            </a:fld>
            <a:endParaRPr lang="tr-TR" smtClean="0">
              <a:latin typeface="Times New Roman" pitchFamily="18"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xfrm>
            <a:off x="685800" y="4343400"/>
            <a:ext cx="5486400" cy="4114800"/>
          </a:xfrm>
          <a:noFill/>
        </p:spPr>
        <p:txBody>
          <a:bodyPr/>
          <a:lstStyle/>
          <a:p>
            <a:pPr eaLnBrk="1" hangingPunct="1"/>
            <a:endParaRPr 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37892"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18F02048-39B8-4A1B-BA97-DD9BD229381F}" type="slidenum">
              <a:rPr lang="tr-TR" altLang="tr-TR" smtClean="0"/>
              <a:pPr/>
              <a:t>59</a:t>
            </a:fld>
            <a:endParaRPr lang="tr-TR" altLang="tr-T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3891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E240C199-BF01-4683-A6EB-80B19012279F}" type="slidenum">
              <a:rPr lang="tr-TR" altLang="tr-TR" smtClean="0"/>
              <a:pPr/>
              <a:t>72</a:t>
            </a:fld>
            <a:endParaRPr lang="tr-TR" altLang="tr-T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0A90FBB-4AB5-494C-8F97-634F07C80E5C}" type="slidenum">
              <a:rPr lang="tr-TR" smtClean="0">
                <a:latin typeface="Times New Roman" pitchFamily="18" charset="0"/>
              </a:rPr>
              <a:pPr/>
              <a:t>84</a:t>
            </a:fld>
            <a:endParaRPr lang="tr-TR" smtClean="0">
              <a:latin typeface="Times New Roman" pitchFamily="18"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xfrm>
            <a:off x="685800" y="4343400"/>
            <a:ext cx="5486400" cy="4114800"/>
          </a:xfrm>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1.07.2022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1.07.2022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1.07.2022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685800" y="609600"/>
            <a:ext cx="7772400" cy="54864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7A9F556E-6036-4359-8DDC-3CE1AA28563E}" type="slidenum">
              <a:rPr lang="tr-TR"/>
              <a:pPr>
                <a:defRPr/>
              </a:pPr>
              <a:t>‹#›</a:t>
            </a:fld>
            <a:endParaRPr lang="tr-TR"/>
          </a:p>
        </p:txBody>
      </p:sp>
    </p:spTree>
    <p:extLst>
      <p:ext uri="{BB962C8B-B14F-4D97-AF65-F5344CB8AC3E}">
        <p14:creationId xmlns:p14="http://schemas.microsoft.com/office/powerpoint/2010/main" val="129391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1.07.2022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1.07.2022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t>1.07.2022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t>1.07.2022</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t>1.07.2022</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1.07.2022</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1.07.2022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1.07.2022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1.07.2022</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tesisat.org/petrol-nedir-dunyada-petrol-rezervi.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5.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hyperlink" Target="http://www.google.com.tr/url?sa=i&amp;rct=j&amp;q=&amp;esrc=s&amp;frm=1&amp;source=images&amp;cd=&amp;cad=rja&amp;uact=8&amp;ved=0ahUKEwi85Yz2_YDLAhXCXhQKHckMBxAQjRwIBw&amp;url=http://www.cidbil.com/content.asp?Mode=9002&amp;ID=49&amp;psig=AFQjCNHq5-0jzTHHvwEyJyBa_rh20NR4Vg&amp;ust=1455873543092351" TargetMode="External"/><Relationship Id="rId18" Type="http://schemas.openxmlformats.org/officeDocument/2006/relationships/image" Target="../media/image80.png"/><Relationship Id="rId3" Type="http://schemas.openxmlformats.org/officeDocument/2006/relationships/image" Target="../media/image69.jpeg"/><Relationship Id="rId21" Type="http://schemas.openxmlformats.org/officeDocument/2006/relationships/image" Target="../media/image83.jpeg"/><Relationship Id="rId7" Type="http://schemas.openxmlformats.org/officeDocument/2006/relationships/hyperlink" Target="http://www.google.com.tr/url?sa=i&amp;rct=j&amp;q=&amp;esrc=s&amp;frm=1&amp;source=images&amp;cd=&amp;cad=rja&amp;uact=8&amp;ved=0ahUKEwjflL60_YDLAhWHORQKHYa5CrUQjRwIBw&amp;url=http://www.kobiden.com/tumpak-plastik,-gida-sektoru-icin-pet-kavanoz-uretimine-basladi-3919h.htm&amp;psig=AFQjCNEE0fG0oajQbCkQa4vfhvEBVNMdTA&amp;ust=1455873439773593" TargetMode="External"/><Relationship Id="rId12" Type="http://schemas.openxmlformats.org/officeDocument/2006/relationships/image" Target="../media/image75.jpeg"/><Relationship Id="rId17" Type="http://schemas.openxmlformats.org/officeDocument/2006/relationships/image" Target="../media/image79.png"/><Relationship Id="rId2" Type="http://schemas.openxmlformats.org/officeDocument/2006/relationships/image" Target="../media/image68.png"/><Relationship Id="rId16" Type="http://schemas.openxmlformats.org/officeDocument/2006/relationships/image" Target="../media/image78.jpeg"/><Relationship Id="rId20"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74.png"/><Relationship Id="rId5" Type="http://schemas.openxmlformats.org/officeDocument/2006/relationships/image" Target="../media/image71.png"/><Relationship Id="rId15" Type="http://schemas.openxmlformats.org/officeDocument/2006/relationships/image" Target="../media/image77.jpeg"/><Relationship Id="rId10" Type="http://schemas.openxmlformats.org/officeDocument/2006/relationships/image" Target="../media/image73.jpeg"/><Relationship Id="rId19" Type="http://schemas.openxmlformats.org/officeDocument/2006/relationships/image" Target="../media/image81.jpeg"/><Relationship Id="rId4" Type="http://schemas.openxmlformats.org/officeDocument/2006/relationships/image" Target="../media/image70.jpeg"/><Relationship Id="rId9" Type="http://schemas.openxmlformats.org/officeDocument/2006/relationships/hyperlink" Target="http://www.google.com.tr/url?sa=i&amp;rct=j&amp;q=&amp;esrc=s&amp;frm=1&amp;source=images&amp;cd=&amp;cad=rja&amp;uact=8&amp;ved=0ahUKEwi78KzN_YDLAhVCPRQKHa5lD74QjRwIBw&amp;url=http://www.nazillihavadis.com/teneke-kutu-deyip-gecmeyin-8225h.htm&amp;psig=AFQjCNHyKmgHe3Bdb2rk9Caqc49QRHubHQ&amp;ust=1455873482838304" TargetMode="External"/><Relationship Id="rId14" Type="http://schemas.openxmlformats.org/officeDocument/2006/relationships/image" Target="../media/image76.jpeg"/><Relationship Id="rId22" Type="http://schemas.openxmlformats.org/officeDocument/2006/relationships/image" Target="../media/image84.jpeg"/></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18" Type="http://schemas.openxmlformats.org/officeDocument/2006/relationships/diagramLayout" Target="../diagrams/layout6.xml"/><Relationship Id="rId3" Type="http://schemas.openxmlformats.org/officeDocument/2006/relationships/diagramLayout" Target="../diagrams/layout3.xml"/><Relationship Id="rId21" Type="http://schemas.microsoft.com/office/2007/relationships/diagramDrawing" Target="../diagrams/drawing6.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diagramData" Target="../diagrams/data6.xml"/><Relationship Id="rId2" Type="http://schemas.openxmlformats.org/officeDocument/2006/relationships/diagramData" Target="../diagrams/data3.xml"/><Relationship Id="rId16" Type="http://schemas.microsoft.com/office/2007/relationships/diagramDrawing" Target="../diagrams/drawing5.xml"/><Relationship Id="rId20" Type="http://schemas.openxmlformats.org/officeDocument/2006/relationships/diagramColors" Target="../diagrams/colors6.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19" Type="http://schemas.openxmlformats.org/officeDocument/2006/relationships/diagramQuickStyle" Target="../diagrams/quickStyle6.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57.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diagramData" Target="../diagrams/data9.xml"/><Relationship Id="rId2" Type="http://schemas.openxmlformats.org/officeDocument/2006/relationships/diagramData" Target="../diagrams/data7.xml"/><Relationship Id="rId16" Type="http://schemas.microsoft.com/office/2007/relationships/diagramDrawing" Target="../diagrams/drawing9.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5" Type="http://schemas.openxmlformats.org/officeDocument/2006/relationships/diagramColors" Target="../diagrams/colors9.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6.xml"/><Relationship Id="rId4" Type="http://schemas.openxmlformats.org/officeDocument/2006/relationships/image" Target="../media/image105.jpeg"/></Relationships>
</file>

<file path=ppt/slides/_rels/slide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6.xml"/><Relationship Id="rId4" Type="http://schemas.openxmlformats.org/officeDocument/2006/relationships/image" Target="../media/image109.jpeg"/></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6.xml"/><Relationship Id="rId4" Type="http://schemas.openxmlformats.org/officeDocument/2006/relationships/image" Target="../media/image112.jpeg"/></Relationships>
</file>

<file path=ppt/slides/_rels/slide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hyperlink" Target="https://eizin.cevre.gov.tr/Rapor/BelgeArama.aspx" TargetMode="External"/><Relationship Id="rId4" Type="http://schemas.openxmlformats.org/officeDocument/2006/relationships/image" Target="../media/image114.jpeg"/></Relationships>
</file>

<file path=ppt/slides/_rels/slide8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hyperlink" Target="https://sifiratik.gov.tr/"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33056"/>
            <a:ext cx="2736306" cy="173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ebru.cakir\Desktop\im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9224" y="44624"/>
            <a:ext cx="1205880" cy="120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88540" y="97702"/>
            <a:ext cx="9144000" cy="1078057"/>
          </a:xfrm>
          <a:prstGeom prst="rect">
            <a:avLst/>
          </a:prstGeom>
          <a:noFill/>
          <a:ln w="9525">
            <a:noFill/>
            <a:miter lim="800000"/>
            <a:headEnd/>
            <a:tailEnd/>
          </a:ln>
        </p:spPr>
        <p:txBody>
          <a:bodyPr lIns="82522" tIns="41259" rIns="82522" bIns="41259" anchor="b">
            <a:normAutofit fontScale="85000" lnSpcReduction="20000"/>
          </a:bodyPr>
          <a:lstStyle/>
          <a:p>
            <a:pPr algn="ctr" eaLnBrk="1" fontAlgn="auto" hangingPunct="1">
              <a:spcAft>
                <a:spcPts val="0"/>
              </a:spcAft>
              <a:defRPr/>
            </a:pPr>
            <a:r>
              <a:rPr lang="tr-TR" sz="3000" b="1" dirty="0">
                <a:solidFill>
                  <a:srgbClr val="FF0000"/>
                </a:solidFill>
                <a:effectLst>
                  <a:outerShdw blurRad="38100" dist="38100" dir="2700000" algn="tl">
                    <a:srgbClr val="C0C0C0"/>
                  </a:outerShdw>
                </a:effectLst>
                <a:latin typeface="+mn-lt"/>
                <a:ea typeface="+mj-ea"/>
                <a:cs typeface="+mj-cs"/>
              </a:rPr>
              <a:t>T.C.</a:t>
            </a:r>
          </a:p>
          <a:p>
            <a:pPr algn="ctr" eaLnBrk="1" fontAlgn="auto" hangingPunct="1">
              <a:spcAft>
                <a:spcPts val="0"/>
              </a:spcAft>
              <a:defRPr/>
            </a:pPr>
            <a:r>
              <a:rPr lang="tr-TR" sz="3000" b="1" dirty="0">
                <a:solidFill>
                  <a:srgbClr val="FF0000"/>
                </a:solidFill>
                <a:effectLst>
                  <a:outerShdw blurRad="38100" dist="38100" dir="2700000" algn="tl">
                    <a:srgbClr val="C0C0C0"/>
                  </a:outerShdw>
                </a:effectLst>
                <a:latin typeface="+mn-lt"/>
                <a:ea typeface="+mj-ea"/>
                <a:cs typeface="+mj-cs"/>
              </a:rPr>
              <a:t>ANKARA VALİLİĞİ</a:t>
            </a:r>
          </a:p>
          <a:p>
            <a:pPr algn="ctr" eaLnBrk="1" fontAlgn="auto" hangingPunct="1">
              <a:spcAft>
                <a:spcPts val="0"/>
              </a:spcAft>
              <a:defRPr/>
            </a:pPr>
            <a:r>
              <a:rPr lang="tr-TR" sz="3000" b="1" dirty="0">
                <a:solidFill>
                  <a:srgbClr val="FF0000"/>
                </a:solidFill>
                <a:effectLst>
                  <a:outerShdw blurRad="38100" dist="38100" dir="2700000" algn="tl">
                    <a:srgbClr val="C0C0C0"/>
                  </a:outerShdw>
                </a:effectLst>
                <a:latin typeface="+mn-lt"/>
                <a:ea typeface="+mj-ea"/>
                <a:cs typeface="+mj-cs"/>
              </a:rPr>
              <a:t>ÇEVRE VE ŞEHİRCİLİK İL MÜDÜRLÜĞÜ</a:t>
            </a:r>
          </a:p>
        </p:txBody>
      </p:sp>
      <p:pic>
        <p:nvPicPr>
          <p:cNvPr id="8" name="Picture 2" descr="C:\Users\veysel.ekmekci\AppData\Local\Microsoft\Windows\Temporary Internet Files\Content.Outlook\RJFJJPEG\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63" y="1250504"/>
            <a:ext cx="8928991" cy="24665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Grp="1" noChangeArrowheads="1"/>
          </p:cNvSpPr>
          <p:nvPr>
            <p:ph type="subTitle" idx="4294967295"/>
          </p:nvPr>
        </p:nvSpPr>
        <p:spPr>
          <a:xfrm>
            <a:off x="2555776" y="4005064"/>
            <a:ext cx="6372708" cy="1667866"/>
          </a:xfrm>
        </p:spPr>
        <p:txBody>
          <a:bodyPr>
            <a:noAutofit/>
          </a:bodyPr>
          <a:lstStyle/>
          <a:p>
            <a:pPr marL="0" indent="0" algn="ctr">
              <a:buNone/>
            </a:pPr>
            <a:r>
              <a:rPr lang="tr-TR" sz="3600" b="1" dirty="0" smtClean="0">
                <a:solidFill>
                  <a:srgbClr val="0000FF"/>
                </a:solidFill>
                <a:effectLst>
                  <a:outerShdw blurRad="38100" dist="38100" dir="2700000" algn="tl">
                    <a:srgbClr val="000000">
                      <a:alpha val="43137"/>
                    </a:srgbClr>
                  </a:outerShdw>
                </a:effectLst>
                <a:latin typeface="+mj-lt"/>
              </a:rPr>
              <a:t>SIFIR ATIK PROJESİ FARKINDALIK VE UYGULAMA EĞİTİMİ</a:t>
            </a:r>
            <a:endParaRPr lang="tr-TR" sz="3600" b="1" dirty="0" smtClean="0">
              <a:solidFill>
                <a:srgbClr val="0000FF"/>
              </a:solidFill>
              <a:effectLst>
                <a:outerShdw blurRad="38100" dist="38100" dir="2700000" algn="tl">
                  <a:srgbClr val="C0C0C0"/>
                </a:outerShdw>
              </a:effectLst>
              <a:latin typeface="+mj-lt"/>
            </a:endParaRP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30" y="97702"/>
            <a:ext cx="1304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Metin kutusu 1"/>
          <p:cNvSpPr txBox="1"/>
          <p:nvPr/>
        </p:nvSpPr>
        <p:spPr>
          <a:xfrm>
            <a:off x="467544" y="6021288"/>
            <a:ext cx="3324500" cy="584775"/>
          </a:xfrm>
          <a:prstGeom prst="rect">
            <a:avLst/>
          </a:prstGeom>
          <a:noFill/>
        </p:spPr>
        <p:txBody>
          <a:bodyPr wrap="none" rtlCol="0">
            <a:spAutoFit/>
          </a:bodyPr>
          <a:lstStyle/>
          <a:p>
            <a:r>
              <a:rPr lang="tr-TR" sz="1600" b="1" dirty="0" smtClean="0">
                <a:effectLst>
                  <a:outerShdw blurRad="38100" dist="38100" dir="2700000" algn="tl">
                    <a:srgbClr val="000000">
                      <a:alpha val="43137"/>
                    </a:srgbClr>
                  </a:outerShdw>
                </a:effectLst>
              </a:rPr>
              <a:t>Hazırlayan:  Ebru Dilber ÇAKIR</a:t>
            </a:r>
          </a:p>
          <a:p>
            <a:r>
              <a:rPr lang="tr-TR" sz="1600" b="1" dirty="0">
                <a:effectLst>
                  <a:outerShdw blurRad="38100" dist="38100" dir="2700000" algn="tl">
                    <a:srgbClr val="000000">
                      <a:alpha val="43137"/>
                    </a:srgbClr>
                  </a:outerShdw>
                </a:effectLst>
              </a:rPr>
              <a:t> </a:t>
            </a:r>
            <a:r>
              <a:rPr lang="tr-TR" sz="1600" b="1" dirty="0" smtClean="0">
                <a:effectLst>
                  <a:outerShdw blurRad="38100" dist="38100" dir="2700000" algn="tl">
                    <a:srgbClr val="000000">
                      <a:alpha val="43137"/>
                    </a:srgbClr>
                  </a:outerShdw>
                </a:effectLst>
              </a:rPr>
              <a:t>                    Çevre İzinleri Şube Md. V.</a:t>
            </a:r>
            <a:endParaRPr lang="tr-TR"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05189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Uzun bir sÃ¼re dÄ±ÅarÄ±da olacaÄÄ±nÄ±z gÃ¼nlerde tekrar kullanÄ±labilen su ÅiÅelerinden alabilirsiniz. ÅiÅenizi, arÄ±tÄ±lmÄ±Å su hizmeti veren yerlerden doldurabilirsin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95371"/>
            <a:ext cx="8424936" cy="5657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395536" y="260648"/>
            <a:ext cx="8568952" cy="400110"/>
          </a:xfrm>
          <a:prstGeom prst="rect">
            <a:avLst/>
          </a:prstGeom>
        </p:spPr>
        <p:txBody>
          <a:bodyPr wrap="square">
            <a:spAutoFit/>
          </a:bodyPr>
          <a:lstStyle/>
          <a:p>
            <a:pPr fontAlgn="base"/>
            <a:r>
              <a:rPr lang="tr-TR" sz="2000" b="1" dirty="0" smtClean="0">
                <a:solidFill>
                  <a:srgbClr val="FF0000"/>
                </a:solidFill>
                <a:latin typeface="Arial" panose="020B0604020202020204" pitchFamily="34" charset="0"/>
                <a:cs typeface="Arial" panose="020B0604020202020204" pitchFamily="34" charset="0"/>
              </a:rPr>
              <a:t>TEKRAR KULLANILABİLEN SU ŞİŞELERİ EDİNEBİLİRİZ…</a:t>
            </a:r>
            <a:endParaRPr lang="tr-TR"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1560474"/>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merikalÄ±lar her gÃ¼n Ã§Ã¶pe yÃ¼z milyonlarca pipet atÄ±y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196752"/>
            <a:ext cx="8216081"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395536" y="260648"/>
            <a:ext cx="8568952" cy="707886"/>
          </a:xfrm>
          <a:prstGeom prst="rect">
            <a:avLst/>
          </a:prstGeom>
        </p:spPr>
        <p:txBody>
          <a:bodyPr wrap="square">
            <a:spAutoFit/>
          </a:bodyPr>
          <a:lstStyle/>
          <a:p>
            <a:pPr algn="ctr" fontAlgn="base"/>
            <a:r>
              <a:rPr lang="tr-TR" sz="2000" b="1" dirty="0" smtClean="0">
                <a:solidFill>
                  <a:srgbClr val="FF0000"/>
                </a:solidFill>
                <a:latin typeface="Arial" panose="020B0604020202020204" pitchFamily="34" charset="0"/>
                <a:cs typeface="Arial" panose="020B0604020202020204" pitchFamily="34" charset="0"/>
              </a:rPr>
              <a:t>TEK KULLANIMLIK PLASTİKLERİN KULLANIMINA SON VEREBİLİRİZ…</a:t>
            </a:r>
            <a:endParaRPr lang="tr-TR"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1848150"/>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merikalÄ±lar her gÃ¼n Ã§Ã¶pe yÃ¼z milyonlarca pipet atÄ±y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Dikdörtgen 4"/>
          <p:cNvSpPr/>
          <p:nvPr/>
        </p:nvSpPr>
        <p:spPr>
          <a:xfrm>
            <a:off x="395536" y="260648"/>
            <a:ext cx="8568952" cy="707886"/>
          </a:xfrm>
          <a:prstGeom prst="rect">
            <a:avLst/>
          </a:prstGeom>
        </p:spPr>
        <p:txBody>
          <a:bodyPr wrap="square">
            <a:spAutoFit/>
          </a:bodyPr>
          <a:lstStyle/>
          <a:p>
            <a:pPr fontAlgn="base"/>
            <a:r>
              <a:rPr lang="tr-TR" sz="2000" b="1" dirty="0" smtClean="0">
                <a:solidFill>
                  <a:srgbClr val="FF0000"/>
                </a:solidFill>
                <a:latin typeface="Arial" panose="020B0604020202020204" pitchFamily="34" charset="0"/>
                <a:cs typeface="Arial" panose="020B0604020202020204" pitchFamily="34" charset="0"/>
              </a:rPr>
              <a:t>KAĞIT HAVLU KULLANMAK YERİNE HAVLU KULLANIMINI TERCİH EDEBİLİRİZ…</a:t>
            </a:r>
            <a:endParaRPr lang="tr-TR" sz="2000" b="1" dirty="0">
              <a:solidFill>
                <a:srgbClr val="FF0000"/>
              </a:solidFill>
              <a:latin typeface="Arial" panose="020B0604020202020204" pitchFamily="34" charset="0"/>
              <a:cs typeface="Arial" panose="020B0604020202020204" pitchFamily="34" charset="0"/>
            </a:endParaRPr>
          </a:p>
        </p:txBody>
      </p:sp>
      <p:pic>
        <p:nvPicPr>
          <p:cNvPr id="6" name="Picture 2" descr="C:\Users\ebru.cakir\Desktop\indir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105" y="1340768"/>
            <a:ext cx="3187823" cy="178518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ebru.cakir\Desktop\Mutfak-havlusu-model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556792"/>
            <a:ext cx="4536504"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21663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ebru.cakir\Desktop\indir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8884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ebru.cakir\Desktop\indir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124744"/>
            <a:ext cx="4824536" cy="4968551"/>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395536" y="260648"/>
            <a:ext cx="8568952" cy="400110"/>
          </a:xfrm>
          <a:prstGeom prst="rect">
            <a:avLst/>
          </a:prstGeom>
        </p:spPr>
        <p:txBody>
          <a:bodyPr wrap="square">
            <a:spAutoFit/>
          </a:bodyPr>
          <a:lstStyle/>
          <a:p>
            <a:pPr fontAlgn="base"/>
            <a:r>
              <a:rPr lang="tr-TR" sz="2000" b="1" dirty="0" smtClean="0">
                <a:solidFill>
                  <a:srgbClr val="FF0000"/>
                </a:solidFill>
                <a:latin typeface="Arial" panose="020B0604020202020204" pitchFamily="34" charset="0"/>
                <a:cs typeface="Arial" panose="020B0604020202020204" pitchFamily="34" charset="0"/>
              </a:rPr>
              <a:t>KENDİ KUPALARIMIZLA KAHVE SATIN ALABİLİRİZ…</a:t>
            </a:r>
            <a:endParaRPr lang="tr-TR"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9339666"/>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merikalÄ±lar her gÃ¼n Ã§Ã¶pe yÃ¼z milyonlarca pipet atÄ±y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Dikdörtgen 4"/>
          <p:cNvSpPr/>
          <p:nvPr/>
        </p:nvSpPr>
        <p:spPr>
          <a:xfrm>
            <a:off x="395536" y="260648"/>
            <a:ext cx="8568952" cy="400110"/>
          </a:xfrm>
          <a:prstGeom prst="rect">
            <a:avLst/>
          </a:prstGeom>
        </p:spPr>
        <p:txBody>
          <a:bodyPr wrap="square">
            <a:spAutoFit/>
          </a:bodyPr>
          <a:lstStyle/>
          <a:p>
            <a:pPr fontAlgn="base"/>
            <a:r>
              <a:rPr lang="tr-TR" sz="2000" b="1" dirty="0" smtClean="0">
                <a:solidFill>
                  <a:srgbClr val="FF0000"/>
                </a:solidFill>
              </a:rPr>
              <a:t>İSTEMEDİĞİMİZ GİYSİLERİMİZİ DİĞER İNSANLAR İLE PAYLAŞABİLİRİZ…</a:t>
            </a:r>
            <a:endParaRPr lang="tr-TR" sz="2000" dirty="0">
              <a:solidFill>
                <a:srgbClr val="FF0000"/>
              </a:solidFill>
            </a:endParaRPr>
          </a:p>
        </p:txBody>
      </p:sp>
      <p:pic>
        <p:nvPicPr>
          <p:cNvPr id="6146" name="Picture 2" descr="C:\Users\ebru.cakir\Desktop\276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124744"/>
            <a:ext cx="8360097"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35447"/>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endParaRPr lang="tr-TR"/>
          </a:p>
        </p:txBody>
      </p:sp>
      <p:sp>
        <p:nvSpPr>
          <p:cNvPr id="135171" name="Rectangle 3"/>
          <p:cNvSpPr>
            <a:spLocks noGrp="1" noChangeArrowheads="1"/>
          </p:cNvSpPr>
          <p:nvPr>
            <p:ph type="body" idx="1"/>
          </p:nvPr>
        </p:nvSpPr>
        <p:spPr/>
        <p:txBody>
          <a:bodyPr/>
          <a:lstStyle/>
          <a:p>
            <a:endParaRPr lang="tr-TR"/>
          </a:p>
        </p:txBody>
      </p:sp>
      <p:pic>
        <p:nvPicPr>
          <p:cNvPr id="135173" name="Picture 5" descr="sdafis01pc5"/>
          <p:cNvPicPr>
            <a:picLocks noChangeAspect="1" noChangeArrowheads="1"/>
          </p:cNvPicPr>
          <p:nvPr/>
        </p:nvPicPr>
        <p:blipFill>
          <a:blip r:embed="rId2" cstate="print"/>
          <a:srcRect/>
          <a:stretch>
            <a:fillRect/>
          </a:stretch>
        </p:blipFill>
        <p:spPr bwMode="auto">
          <a:xfrm>
            <a:off x="0" y="46038"/>
            <a:ext cx="9144000" cy="6811962"/>
          </a:xfrm>
          <a:prstGeom prst="rect">
            <a:avLst/>
          </a:prstGeom>
          <a:noFill/>
        </p:spPr>
      </p:pic>
    </p:spTree>
    <p:extLst>
      <p:ext uri="{BB962C8B-B14F-4D97-AF65-F5344CB8AC3E}">
        <p14:creationId xmlns:p14="http://schemas.microsoft.com/office/powerpoint/2010/main" val="4240830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5173"/>
                                        </p:tgtEl>
                                        <p:attrNameLst>
                                          <p:attrName>style.visibility</p:attrName>
                                        </p:attrNameLst>
                                      </p:cBhvr>
                                      <p:to>
                                        <p:strVal val="visible"/>
                                      </p:to>
                                    </p:set>
                                    <p:animEffect transition="in" filter="fade">
                                      <p:cBhvr>
                                        <p:cTn id="7" dur="2000"/>
                                        <p:tgtEl>
                                          <p:spTgt spid="135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62000" y="304800"/>
            <a:ext cx="4038600" cy="5257799"/>
          </a:xfrm>
        </p:spPr>
        <p:txBody>
          <a:bodyPr>
            <a:normAutofit/>
          </a:bodyPr>
          <a:lstStyle/>
          <a:p>
            <a:pPr marL="0" indent="0" algn="just">
              <a:buNone/>
            </a:pPr>
            <a:r>
              <a:rPr lang="tr-TR" dirty="0">
                <a:latin typeface="Comic Sans MS" pitchFamily="66" charset="0"/>
              </a:rPr>
              <a:t>Musluktan saniyede damlayan 1 damla su, yılda 9000 </a:t>
            </a:r>
            <a:r>
              <a:rPr lang="tr-TR" dirty="0" smtClean="0">
                <a:latin typeface="Comic Sans MS" pitchFamily="66" charset="0"/>
              </a:rPr>
              <a:t>litre (</a:t>
            </a:r>
            <a:r>
              <a:rPr lang="tr-TR" dirty="0" smtClean="0">
                <a:solidFill>
                  <a:srgbClr val="FF0000"/>
                </a:solidFill>
                <a:latin typeface="Comic Sans MS" pitchFamily="66" charset="0"/>
              </a:rPr>
              <a:t>450 ADET DAMACANA</a:t>
            </a:r>
            <a:r>
              <a:rPr lang="tr-TR" dirty="0" smtClean="0">
                <a:latin typeface="Comic Sans MS" pitchFamily="66" charset="0"/>
              </a:rPr>
              <a:t>) </a:t>
            </a:r>
            <a:r>
              <a:rPr lang="tr-TR" dirty="0">
                <a:latin typeface="Comic Sans MS" pitchFamily="66" charset="0"/>
              </a:rPr>
              <a:t>suyun ziyan olması demektir. Bu bir insanın yaklaşık 17 yıllık su ihtiyacına eşittir.</a:t>
            </a:r>
          </a:p>
        </p:txBody>
      </p:sp>
      <p:pic>
        <p:nvPicPr>
          <p:cNvPr id="27650" name="Picture 2" descr="C:\Users\info-bilgisayar\Downloads\e5fa1a1a9f.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53990" y="152400"/>
            <a:ext cx="3080385"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513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346044" y="1827406"/>
            <a:ext cx="2160000" cy="2880000"/>
          </a:xfrm>
          <a:prstGeom prst="rect">
            <a:avLst/>
          </a:prstGeom>
        </p:spPr>
      </p:pic>
      <p:sp>
        <p:nvSpPr>
          <p:cNvPr id="7" name="Yuvarlatılmış Dikdörtgen 6"/>
          <p:cNvSpPr/>
          <p:nvPr/>
        </p:nvSpPr>
        <p:spPr>
          <a:xfrm>
            <a:off x="6455980" y="2680139"/>
            <a:ext cx="934107" cy="1355834"/>
          </a:xfrm>
          <a:prstGeom prst="roundRect">
            <a:avLst/>
          </a:prstGeom>
          <a:solidFill>
            <a:schemeClr val="bg1"/>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Yuvarlatılmış Dikdörtgen 8">
            <a:hlinkClick r:id="rId3" action="ppaction://hlinksldjump" highlightClick="1"/>
          </p:cNvPr>
          <p:cNvSpPr/>
          <p:nvPr/>
        </p:nvSpPr>
        <p:spPr>
          <a:xfrm>
            <a:off x="6810704" y="3019096"/>
            <a:ext cx="212835" cy="717332"/>
          </a:xfrm>
          <a:prstGeom prst="roundRect">
            <a:avLst/>
          </a:prstGeom>
          <a:solidFill>
            <a:schemeClr val="bg1"/>
          </a:solidFill>
          <a:ln w="25400">
            <a:solidFill>
              <a:schemeClr val="bg1">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43805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645000" y="1686677"/>
            <a:ext cx="1485000" cy="2880000"/>
          </a:xfrm>
          <a:prstGeom prst="rect">
            <a:avLst/>
          </a:prstGeom>
        </p:spPr>
      </p:pic>
      <p:sp>
        <p:nvSpPr>
          <p:cNvPr id="7" name="Yuvarlatılmış Dikdörtgen 6"/>
          <p:cNvSpPr/>
          <p:nvPr/>
        </p:nvSpPr>
        <p:spPr>
          <a:xfrm>
            <a:off x="6455980" y="2680139"/>
            <a:ext cx="934107" cy="1355834"/>
          </a:xfrm>
          <a:prstGeom prst="roundRect">
            <a:avLst/>
          </a:prstGeom>
          <a:solidFill>
            <a:schemeClr val="bg1"/>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Yuvarlatılmış Dikdörtgen 8">
            <a:hlinkClick r:id="rId3" action="ppaction://hlinksldjump" highlightClick="1"/>
          </p:cNvPr>
          <p:cNvSpPr/>
          <p:nvPr/>
        </p:nvSpPr>
        <p:spPr>
          <a:xfrm>
            <a:off x="6810704" y="3019096"/>
            <a:ext cx="212835" cy="717332"/>
          </a:xfrm>
          <a:prstGeom prst="roundRect">
            <a:avLst/>
          </a:prstGeom>
          <a:solidFill>
            <a:schemeClr val="bg1"/>
          </a:solidFill>
          <a:ln w="25400">
            <a:solidFill>
              <a:schemeClr val="bg1">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64794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sz="half" idx="4294967295"/>
          </p:nvPr>
        </p:nvSpPr>
        <p:spPr>
          <a:xfrm>
            <a:off x="304800" y="2133600"/>
            <a:ext cx="8534400" cy="1295400"/>
          </a:xfrm>
        </p:spPr>
        <p:txBody>
          <a:bodyPr>
            <a:noAutofit/>
          </a:bodyPr>
          <a:lstStyle/>
          <a:p>
            <a:pPr marL="0" indent="0">
              <a:lnSpc>
                <a:spcPct val="80000"/>
              </a:lnSpc>
              <a:buNone/>
            </a:pPr>
            <a:r>
              <a:rPr lang="tr-TR" b="1" dirty="0" smtClean="0">
                <a:latin typeface="Comic Sans MS" pitchFamily="66" charset="0"/>
              </a:rPr>
              <a:t> </a:t>
            </a:r>
          </a:p>
          <a:p>
            <a:pPr marL="0" indent="0">
              <a:lnSpc>
                <a:spcPct val="80000"/>
              </a:lnSpc>
              <a:buNone/>
            </a:pPr>
            <a:r>
              <a:rPr lang="tr-TR" b="1" dirty="0" smtClean="0">
                <a:solidFill>
                  <a:srgbClr val="D60093"/>
                </a:solidFill>
                <a:latin typeface="Comic Sans MS" pitchFamily="66" charset="0"/>
              </a:rPr>
              <a:t>   </a:t>
            </a:r>
            <a:r>
              <a:rPr lang="tr-TR" b="1" dirty="0" smtClean="0">
                <a:latin typeface="Comic Sans MS" pitchFamily="66" charset="0"/>
              </a:rPr>
              <a:t>ORTAM SICAKLIĞINI DÜŞÜRELİM</a:t>
            </a:r>
            <a:r>
              <a:rPr lang="tr-TR" dirty="0" smtClean="0">
                <a:latin typeface="Comic Sans MS" pitchFamily="66" charset="0"/>
              </a:rPr>
              <a:t> </a:t>
            </a:r>
            <a:br>
              <a:rPr lang="tr-TR" dirty="0" smtClean="0">
                <a:latin typeface="Comic Sans MS" pitchFamily="66" charset="0"/>
              </a:rPr>
            </a:br>
            <a:r>
              <a:rPr lang="tr-TR" dirty="0" smtClean="0">
                <a:latin typeface="Comic Sans MS" pitchFamily="66" charset="0"/>
              </a:rPr>
              <a:t/>
            </a:r>
            <a:br>
              <a:rPr lang="tr-TR" dirty="0" smtClean="0">
                <a:latin typeface="Comic Sans MS" pitchFamily="66" charset="0"/>
              </a:rPr>
            </a:br>
            <a:r>
              <a:rPr lang="tr-TR" dirty="0" smtClean="0">
                <a:latin typeface="Comic Sans MS" pitchFamily="66" charset="0"/>
              </a:rPr>
              <a:t> </a:t>
            </a:r>
            <a:endParaRPr lang="tr-TR" b="1" dirty="0" smtClean="0">
              <a:latin typeface="Comic Sans MS" pitchFamily="66" charset="0"/>
            </a:endParaRPr>
          </a:p>
        </p:txBody>
      </p:sp>
      <p:pic>
        <p:nvPicPr>
          <p:cNvPr id="70660" name="Picture 4" descr="adsız"/>
          <p:cNvPicPr>
            <a:picLocks noGrp="1" noChangeAspect="1" noChangeArrowheads="1"/>
          </p:cNvPicPr>
          <p:nvPr>
            <p:ph/>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a:xfrm>
            <a:off x="2590800" y="304800"/>
            <a:ext cx="3203575" cy="172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5" descr="adsız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581400"/>
            <a:ext cx="42497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1137" y="5346412"/>
            <a:ext cx="9212778" cy="584775"/>
          </a:xfrm>
          <a:prstGeom prst="rect">
            <a:avLst/>
          </a:prstGeom>
        </p:spPr>
        <p:txBody>
          <a:bodyPr wrap="none">
            <a:spAutoFit/>
          </a:bodyPr>
          <a:lstStyle/>
          <a:p>
            <a:r>
              <a:rPr lang="tr-TR" sz="3200" b="1" dirty="0" smtClean="0">
                <a:solidFill>
                  <a:srgbClr val="D60093"/>
                </a:solidFill>
                <a:latin typeface="Comic Sans MS" pitchFamily="66" charset="0"/>
              </a:rPr>
              <a:t>TELEVİZYONU TV ÜZERİNDEN KAPATLIM </a:t>
            </a:r>
            <a:endParaRPr lang="tr-TR" sz="3200" dirty="0">
              <a:solidFill>
                <a:srgbClr val="D60093"/>
              </a:solidFill>
            </a:endParaRPr>
          </a:p>
        </p:txBody>
      </p:sp>
    </p:spTree>
    <p:extLst>
      <p:ext uri="{BB962C8B-B14F-4D97-AF65-F5344CB8AC3E}">
        <p14:creationId xmlns:p14="http://schemas.microsoft.com/office/powerpoint/2010/main" val="294663820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2"/>
          <p:cNvSpPr>
            <a:spLocks noGrp="1"/>
          </p:cNvSpPr>
          <p:nvPr>
            <p:ph idx="1"/>
          </p:nvPr>
        </p:nvSpPr>
        <p:spPr>
          <a:xfrm>
            <a:off x="457200" y="548680"/>
            <a:ext cx="8229600" cy="55774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indent="0" algn="ctr">
              <a:buNone/>
            </a:pPr>
            <a:endParaRPr lang="tr-TR" b="1" cap="all" dirty="0" smtClean="0">
              <a:ln w="0"/>
              <a:solidFill>
                <a:srgbClr val="0070C0"/>
              </a:solidFill>
              <a:effectLst>
                <a:reflection blurRad="12700" stA="50000" endPos="50000" dist="5000" dir="5400000" sy="-100000" rotWithShape="0"/>
              </a:effectLst>
            </a:endParaRPr>
          </a:p>
          <a:p>
            <a:pPr marL="0" indent="0" algn="ctr">
              <a:buNone/>
            </a:pPr>
            <a:r>
              <a:rPr lang="tr-TR" b="1" cap="all" dirty="0" smtClean="0">
                <a:ln w="0"/>
                <a:solidFill>
                  <a:srgbClr val="FF0000"/>
                </a:solidFill>
                <a:effectLst>
                  <a:reflection blurRad="12700" stA="50000" endPos="50000" dist="5000" dir="5400000" sy="-100000" rotWithShape="0"/>
                </a:effectLst>
              </a:rPr>
              <a:t>Sıfır Atık PROJESİ</a:t>
            </a:r>
            <a:r>
              <a:rPr lang="tr-TR" b="1" cap="all" dirty="0" smtClean="0">
                <a:ln w="0"/>
                <a:solidFill>
                  <a:srgbClr val="0070C0"/>
                </a:solidFill>
                <a:effectLst>
                  <a:reflection blurRad="12700" stA="50000" endPos="50000" dist="5000" dir="5400000" sy="-100000" rotWithShape="0"/>
                </a:effectLst>
              </a:rPr>
              <a:t>:  </a:t>
            </a:r>
            <a:r>
              <a:rPr lang="tr-TR" dirty="0" smtClean="0">
                <a:solidFill>
                  <a:srgbClr val="0070C0"/>
                </a:solidFill>
              </a:rPr>
              <a:t>Bakanlığımızca </a:t>
            </a:r>
            <a:r>
              <a:rPr lang="tr-TR" dirty="0">
                <a:solidFill>
                  <a:srgbClr val="0070C0"/>
                </a:solidFill>
              </a:rPr>
              <a:t>2017 </a:t>
            </a:r>
            <a:r>
              <a:rPr lang="tr-TR" dirty="0" smtClean="0">
                <a:solidFill>
                  <a:srgbClr val="0070C0"/>
                </a:solidFill>
              </a:rPr>
              <a:t>yılı Haziran ayında başlatılmış, Ankara pilot İl olarak belirlenerek kademeli olarak tüm ülkeye yaygınlaştırılması hedeflenmiştir.</a:t>
            </a:r>
            <a:endParaRPr lang="tr-TR" dirty="0">
              <a:solidFill>
                <a:srgbClr val="0070C0"/>
              </a:solidFill>
            </a:endParaRPr>
          </a:p>
          <a:p>
            <a:pPr algn="ctr"/>
            <a:endParaRPr lang="tr-TR" b="1" cap="all" dirty="0">
              <a:ln w="0"/>
              <a:solidFill>
                <a:srgbClr val="0070C0"/>
              </a:solidFill>
              <a:effectLst>
                <a:reflection blurRad="12700" stA="50000" endPos="50000" dist="5000" dir="5400000" sy="-100000" rotWithShape="0"/>
              </a:effectLst>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620688"/>
            <a:ext cx="3377847" cy="1416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5162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ctrTitle" idx="4294967295"/>
          </p:nvPr>
        </p:nvSpPr>
        <p:spPr>
          <a:xfrm>
            <a:off x="504031" y="2057400"/>
            <a:ext cx="8135938" cy="1295400"/>
          </a:xfrm>
        </p:spPr>
        <p:txBody>
          <a:bodyPr/>
          <a:lstStyle/>
          <a:p>
            <a:r>
              <a:rPr lang="tr-TR" sz="2400" b="1" dirty="0" smtClean="0">
                <a:solidFill>
                  <a:srgbClr val="0070C0"/>
                </a:solidFill>
                <a:latin typeface="Comic Sans MS" pitchFamily="66" charset="0"/>
              </a:rPr>
              <a:t>ELEKTRONİK CİHAZLARIN PİLLERİ DOLDUĞUNDA PRİZDE BIRAKMAYALIM </a:t>
            </a:r>
            <a:r>
              <a:rPr lang="tr-TR" sz="2400" b="1" dirty="0" smtClean="0">
                <a:solidFill>
                  <a:schemeClr val="bg2">
                    <a:lumMod val="25000"/>
                  </a:schemeClr>
                </a:solidFill>
                <a:latin typeface="Comic Sans MS" pitchFamily="66" charset="0"/>
              </a:rPr>
              <a:t/>
            </a:r>
            <a:br>
              <a:rPr lang="tr-TR" sz="2400" b="1" dirty="0" smtClean="0">
                <a:solidFill>
                  <a:schemeClr val="bg2">
                    <a:lumMod val="25000"/>
                  </a:schemeClr>
                </a:solidFill>
                <a:latin typeface="Comic Sans MS" pitchFamily="66" charset="0"/>
              </a:rPr>
            </a:br>
            <a:r>
              <a:rPr lang="tr-TR" sz="2400" b="1" dirty="0" smtClean="0">
                <a:latin typeface="Comic Sans MS" pitchFamily="66" charset="0"/>
              </a:rPr>
              <a:t> </a:t>
            </a:r>
            <a:endParaRPr lang="tr-TR" sz="2000" dirty="0" smtClean="0">
              <a:latin typeface="Comic Sans MS" pitchFamily="66" charset="0"/>
            </a:endParaRPr>
          </a:p>
        </p:txBody>
      </p:sp>
      <p:sp>
        <p:nvSpPr>
          <p:cNvPr id="72707" name="Rectangle 3"/>
          <p:cNvSpPr>
            <a:spLocks noChangeArrowheads="1"/>
          </p:cNvSpPr>
          <p:nvPr/>
        </p:nvSpPr>
        <p:spPr bwMode="auto">
          <a:xfrm>
            <a:off x="0" y="5622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tr-TR"/>
          </a:p>
        </p:txBody>
      </p:sp>
      <p:sp>
        <p:nvSpPr>
          <p:cNvPr id="72709" name="Rectangle 5"/>
          <p:cNvSpPr>
            <a:spLocks noChangeArrowheads="1"/>
          </p:cNvSpPr>
          <p:nvPr/>
        </p:nvSpPr>
        <p:spPr bwMode="auto">
          <a:xfrm>
            <a:off x="7040563" y="5235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tr-TR"/>
          </a:p>
        </p:txBody>
      </p:sp>
      <p:pic>
        <p:nvPicPr>
          <p:cNvPr id="72710" name="Picture 6" descr="adsız2"/>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00338" y="188913"/>
            <a:ext cx="367188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61443" y="3124200"/>
            <a:ext cx="374967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1219200" y="5084780"/>
            <a:ext cx="7261924" cy="584775"/>
          </a:xfrm>
          <a:prstGeom prst="rect">
            <a:avLst/>
          </a:prstGeom>
          <a:noFill/>
        </p:spPr>
        <p:txBody>
          <a:bodyPr wrap="none" rtlCol="0">
            <a:spAutoFit/>
          </a:bodyPr>
          <a:lstStyle/>
          <a:p>
            <a:r>
              <a:rPr lang="tr-TR" sz="3200" dirty="0" smtClean="0">
                <a:solidFill>
                  <a:srgbClr val="C00000"/>
                </a:solidFill>
                <a:latin typeface="Comic Sans MS" pitchFamily="66" charset="0"/>
              </a:rPr>
              <a:t>VERİMLİ AMPULLER KULLANALIM </a:t>
            </a:r>
            <a:endParaRPr lang="tr-TR" sz="3200" dirty="0">
              <a:solidFill>
                <a:srgbClr val="C00000"/>
              </a:solidFill>
              <a:latin typeface="Comic Sans MS" pitchFamily="66" charset="0"/>
            </a:endParaRPr>
          </a:p>
        </p:txBody>
      </p:sp>
    </p:spTree>
    <p:extLst>
      <p:ext uri="{BB962C8B-B14F-4D97-AF65-F5344CB8AC3E}">
        <p14:creationId xmlns:p14="http://schemas.microsoft.com/office/powerpoint/2010/main" val="16278336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3200400"/>
            <a:ext cx="2362200" cy="215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653797" y="6096000"/>
            <a:ext cx="8037778" cy="646331"/>
          </a:xfrm>
          <a:prstGeom prst="rect">
            <a:avLst/>
          </a:prstGeom>
          <a:noFill/>
        </p:spPr>
        <p:txBody>
          <a:bodyPr wrap="none" rtlCol="0">
            <a:spAutoFit/>
          </a:bodyPr>
          <a:lstStyle/>
          <a:p>
            <a:pPr algn="ctr"/>
            <a:r>
              <a:rPr lang="tr-TR" b="1" dirty="0" smtClean="0">
                <a:solidFill>
                  <a:srgbClr val="FF0000"/>
                </a:solidFill>
                <a:effectLst>
                  <a:outerShdw blurRad="38100" dist="38100" dir="2700000" algn="tl">
                    <a:srgbClr val="000000">
                      <a:alpha val="43137"/>
                    </a:srgbClr>
                  </a:outerShdw>
                </a:effectLst>
                <a:latin typeface="Comic Sans MS" pitchFamily="66" charset="0"/>
              </a:rPr>
              <a:t>EVLERİMİZİN ETRAFINI YALITIM MALZEMESİ İLE KAPLATARAK </a:t>
            </a:r>
          </a:p>
          <a:p>
            <a:pPr algn="ctr"/>
            <a:r>
              <a:rPr lang="tr-TR" b="1" dirty="0" smtClean="0">
                <a:solidFill>
                  <a:srgbClr val="FF0000"/>
                </a:solidFill>
                <a:effectLst>
                  <a:outerShdw blurRad="38100" dist="38100" dir="2700000" algn="tl">
                    <a:srgbClr val="000000">
                      <a:alpha val="43137"/>
                    </a:srgbClr>
                  </a:outerShdw>
                </a:effectLst>
                <a:latin typeface="Comic Sans MS" pitchFamily="66" charset="0"/>
              </a:rPr>
              <a:t>YAKITTAN %50 TASARRUF EDEBİLİRİZ </a:t>
            </a:r>
            <a:endParaRPr lang="tr-TR" b="1" dirty="0">
              <a:solidFill>
                <a:srgbClr val="FF00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56805258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idx="4294967295"/>
          </p:nvPr>
        </p:nvSpPr>
        <p:spPr>
          <a:xfrm>
            <a:off x="683418" y="3449685"/>
            <a:ext cx="7777163" cy="2498725"/>
          </a:xfrm>
        </p:spPr>
        <p:txBody>
          <a:bodyPr>
            <a:normAutofit/>
          </a:bodyPr>
          <a:lstStyle/>
          <a:p>
            <a:r>
              <a:rPr lang="tr-TR" sz="2000" dirty="0" smtClean="0">
                <a:latin typeface="Comic Sans MS" pitchFamily="66" charset="0"/>
              </a:rPr>
              <a:t> </a:t>
            </a:r>
            <a:br>
              <a:rPr lang="tr-TR" sz="2000" dirty="0" smtClean="0">
                <a:latin typeface="Comic Sans MS" pitchFamily="66" charset="0"/>
              </a:rPr>
            </a:br>
            <a:r>
              <a:rPr lang="tr-TR" sz="3200" b="1" dirty="0" smtClean="0">
                <a:latin typeface="Comic Sans MS" pitchFamily="66" charset="0"/>
              </a:rPr>
              <a:t>ARABALARIMIZI OLABİLDİĞİNCE AZ KULLANALIM </a:t>
            </a:r>
            <a:r>
              <a:rPr lang="tr-TR" sz="2400" b="1" dirty="0" smtClean="0">
                <a:latin typeface="Comic Sans MS" pitchFamily="66" charset="0"/>
              </a:rPr>
              <a:t/>
            </a:r>
            <a:br>
              <a:rPr lang="tr-TR" sz="2400" b="1" dirty="0" smtClean="0">
                <a:latin typeface="Comic Sans MS" pitchFamily="66" charset="0"/>
              </a:rPr>
            </a:br>
            <a:r>
              <a:rPr lang="tr-TR" sz="2400" b="1" dirty="0" smtClean="0">
                <a:latin typeface="Comic Sans MS" pitchFamily="66" charset="0"/>
              </a:rPr>
              <a:t> </a:t>
            </a:r>
            <a:br>
              <a:rPr lang="tr-TR" sz="2400" b="1" dirty="0" smtClean="0">
                <a:latin typeface="Comic Sans MS" pitchFamily="66" charset="0"/>
              </a:rPr>
            </a:br>
            <a:r>
              <a:rPr lang="tr-TR" sz="2400" b="1" dirty="0" smtClean="0">
                <a:solidFill>
                  <a:srgbClr val="D60093"/>
                </a:solidFill>
                <a:latin typeface="Comic Sans MS" pitchFamily="66" charset="0"/>
              </a:rPr>
              <a:t>  </a:t>
            </a:r>
            <a:br>
              <a:rPr lang="tr-TR" sz="2400" b="1" dirty="0" smtClean="0">
                <a:solidFill>
                  <a:srgbClr val="D60093"/>
                </a:solidFill>
                <a:latin typeface="Comic Sans MS" pitchFamily="66" charset="0"/>
              </a:rPr>
            </a:br>
            <a:endParaRPr lang="tr-TR" sz="2400" b="1" dirty="0" smtClean="0">
              <a:solidFill>
                <a:srgbClr val="D60093"/>
              </a:solidFill>
              <a:latin typeface="Comic Sans MS" pitchFamily="66" charset="0"/>
            </a:endParaRPr>
          </a:p>
        </p:txBody>
      </p:sp>
      <p:sp>
        <p:nvSpPr>
          <p:cNvPr id="75779" name="Rectangle 3"/>
          <p:cNvSpPr>
            <a:spLocks noChangeArrowheads="1"/>
          </p:cNvSpPr>
          <p:nvPr/>
        </p:nvSpPr>
        <p:spPr bwMode="auto">
          <a:xfrm>
            <a:off x="0" y="5622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tr-TR"/>
          </a:p>
        </p:txBody>
      </p:sp>
      <p:sp>
        <p:nvSpPr>
          <p:cNvPr id="75780" name="Rectangle 4"/>
          <p:cNvSpPr>
            <a:spLocks noChangeArrowheads="1"/>
          </p:cNvSpPr>
          <p:nvPr/>
        </p:nvSpPr>
        <p:spPr bwMode="auto">
          <a:xfrm>
            <a:off x="7932738" y="3611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tr-TR"/>
          </a:p>
        </p:txBody>
      </p:sp>
      <p:pic>
        <p:nvPicPr>
          <p:cNvPr id="17410" name="Picture 2" descr="C:\Users\info-bilgisayar\Downloads\8e4928c63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63610"/>
            <a:ext cx="4762500"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5499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267744" y="369530"/>
            <a:ext cx="4068743" cy="646331"/>
          </a:xfrm>
          <a:prstGeom prst="rect">
            <a:avLst/>
          </a:prstGeom>
          <a:noFill/>
        </p:spPr>
        <p:txBody>
          <a:bodyPr wrap="none" rtlCol="0">
            <a:spAutoFit/>
          </a:bodyPr>
          <a:lstStyle/>
          <a:p>
            <a:r>
              <a:rPr lang="tr-TR" sz="3600" dirty="0" smtClean="0">
                <a:solidFill>
                  <a:srgbClr val="008000"/>
                </a:solidFill>
                <a:latin typeface="Comic Sans MS" pitchFamily="66" charset="0"/>
              </a:rPr>
              <a:t> </a:t>
            </a:r>
            <a:r>
              <a:rPr lang="tr-TR" sz="3600" b="1" dirty="0" smtClean="0">
                <a:solidFill>
                  <a:srgbClr val="008000"/>
                </a:solidFill>
                <a:latin typeface="Comic Sans MS" pitchFamily="66" charset="0"/>
              </a:rPr>
              <a:t>AĞAÇ DİKELİM </a:t>
            </a:r>
            <a:endParaRPr lang="tr-TR" sz="3600" b="1" dirty="0">
              <a:solidFill>
                <a:srgbClr val="008000"/>
              </a:solidFill>
              <a:latin typeface="Comic Sans MS" pitchFamily="66" charset="0"/>
            </a:endParaRPr>
          </a:p>
        </p:txBody>
      </p:sp>
      <p:pic>
        <p:nvPicPr>
          <p:cNvPr id="19458" name="Picture 2" descr="C:\Users\info-bilgisayar\Desktop\environmentki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455309"/>
            <a:ext cx="26860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info-bilgisayar\Desktop\karikatü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13" y="1196752"/>
            <a:ext cx="5937155" cy="4957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2802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4521" y="134647"/>
            <a:ext cx="8964488" cy="1143000"/>
          </a:xfrm>
        </p:spPr>
        <p:txBody>
          <a:bodyPr>
            <a:noAutofit/>
          </a:bodyPr>
          <a:lstStyle/>
          <a:p>
            <a:pPr algn="just"/>
            <a:r>
              <a:rPr lang="tr-TR" sz="3200" b="1" dirty="0" smtClean="0">
                <a:solidFill>
                  <a:srgbClr val="FF0000"/>
                </a:solidFill>
                <a:effectLst>
                  <a:outerShdw blurRad="38100" dist="38100" dir="2700000" algn="tl">
                    <a:srgbClr val="000000">
                      <a:alpha val="43137"/>
                    </a:srgbClr>
                  </a:outerShdw>
                </a:effectLst>
              </a:rPr>
              <a:t>4.KURAL: ATIKLARI TANIMAK VE AYRI TOPLAMAK </a:t>
            </a:r>
            <a:endParaRPr lang="tr-TR" sz="3200" b="1" dirty="0">
              <a:solidFill>
                <a:srgbClr val="FF0000"/>
              </a:solidFill>
              <a:effectLst>
                <a:outerShdw blurRad="38100" dist="38100" dir="2700000" algn="tl">
                  <a:srgbClr val="000000">
                    <a:alpha val="43137"/>
                  </a:srgbClr>
                </a:outerShdw>
              </a:effectLst>
            </a:endParaRPr>
          </a:p>
        </p:txBody>
      </p:sp>
      <p:sp>
        <p:nvSpPr>
          <p:cNvPr id="3" name="Başlık 1"/>
          <p:cNvSpPr txBox="1">
            <a:spLocks/>
          </p:cNvSpPr>
          <p:nvPr/>
        </p:nvSpPr>
        <p:spPr>
          <a:xfrm>
            <a:off x="111149" y="1772816"/>
            <a:ext cx="5472608" cy="14401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fontAlgn="base"/>
            <a:r>
              <a:rPr lang="tr-TR" sz="3600" dirty="0" smtClean="0">
                <a:solidFill>
                  <a:srgbClr val="0070C0"/>
                </a:solidFill>
              </a:rPr>
              <a:t>Aldıktan </a:t>
            </a:r>
            <a:r>
              <a:rPr lang="tr-TR" sz="3600" dirty="0">
                <a:solidFill>
                  <a:srgbClr val="0070C0"/>
                </a:solidFill>
              </a:rPr>
              <a:t>s</a:t>
            </a:r>
            <a:r>
              <a:rPr lang="tr-TR" sz="3600" dirty="0" smtClean="0">
                <a:solidFill>
                  <a:srgbClr val="0070C0"/>
                </a:solidFill>
              </a:rPr>
              <a:t>onra</a:t>
            </a:r>
            <a:r>
              <a:rPr lang="tr-TR" sz="3600" dirty="0">
                <a:solidFill>
                  <a:srgbClr val="0070C0"/>
                </a:solidFill>
              </a:rPr>
              <a:t>, </a:t>
            </a:r>
            <a:r>
              <a:rPr lang="tr-TR" sz="3600" dirty="0" smtClean="0">
                <a:solidFill>
                  <a:srgbClr val="0070C0"/>
                </a:solidFill>
              </a:rPr>
              <a:t>çöpe </a:t>
            </a:r>
            <a:r>
              <a:rPr lang="tr-TR" sz="3600" dirty="0">
                <a:solidFill>
                  <a:srgbClr val="0070C0"/>
                </a:solidFill>
              </a:rPr>
              <a:t>a</a:t>
            </a:r>
            <a:r>
              <a:rPr lang="tr-TR" sz="3600" dirty="0" smtClean="0">
                <a:solidFill>
                  <a:srgbClr val="0070C0"/>
                </a:solidFill>
              </a:rPr>
              <a:t>tmadan </a:t>
            </a:r>
            <a:r>
              <a:rPr lang="tr-TR" sz="3600" dirty="0">
                <a:solidFill>
                  <a:srgbClr val="0070C0"/>
                </a:solidFill>
              </a:rPr>
              <a:t>ö</a:t>
            </a:r>
            <a:r>
              <a:rPr lang="tr-TR" sz="3600" dirty="0" smtClean="0">
                <a:solidFill>
                  <a:srgbClr val="0070C0"/>
                </a:solidFill>
              </a:rPr>
              <a:t>nce düşünün… </a:t>
            </a:r>
            <a:endParaRPr lang="tr-TR" sz="3600" dirty="0">
              <a:solidFill>
                <a:srgbClr val="0070C0"/>
              </a:solidFill>
            </a:endParaRPr>
          </a:p>
        </p:txBody>
      </p:sp>
      <p:pic>
        <p:nvPicPr>
          <p:cNvPr id="5122" name="Picture 2" descr="C:\Users\ebru.cakir\Desktop\indir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268760"/>
            <a:ext cx="2592288" cy="2121913"/>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107504" y="3861048"/>
            <a:ext cx="8856984" cy="1384995"/>
          </a:xfrm>
          <a:prstGeom prst="rect">
            <a:avLst/>
          </a:prstGeom>
        </p:spPr>
        <p:txBody>
          <a:bodyPr wrap="square">
            <a:spAutoFit/>
          </a:bodyPr>
          <a:lstStyle/>
          <a:p>
            <a:pPr algn="just"/>
            <a:r>
              <a:rPr lang="tr-TR" sz="2800" dirty="0" smtClean="0"/>
              <a:t>Reddedemeyeceğimiz</a:t>
            </a:r>
            <a:r>
              <a:rPr lang="tr-TR" sz="2800" dirty="0"/>
              <a:t>, azaltamayacağımız ve yeniden kullanamayacağımız şeyleri geri </a:t>
            </a:r>
            <a:r>
              <a:rPr lang="tr-TR" sz="2800" dirty="0" smtClean="0"/>
              <a:t>dönüştürmemiz gerekiyor. Peki atıkları nasıl tanıyacağız?</a:t>
            </a:r>
            <a:endParaRPr lang="tr-TR" dirty="0"/>
          </a:p>
        </p:txBody>
      </p:sp>
    </p:spTree>
    <p:extLst>
      <p:ext uri="{BB962C8B-B14F-4D97-AF65-F5344CB8AC3E}">
        <p14:creationId xmlns:p14="http://schemas.microsoft.com/office/powerpoint/2010/main" val="30380442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Unvan 5"/>
          <p:cNvSpPr txBox="1">
            <a:spLocks/>
          </p:cNvSpPr>
          <p:nvPr/>
        </p:nvSpPr>
        <p:spPr>
          <a:xfrm>
            <a:off x="323528" y="99811"/>
            <a:ext cx="8376216" cy="808909"/>
          </a:xfrm>
          <a:prstGeom prst="rect">
            <a:avLst/>
          </a:prstGeom>
        </p:spPr>
        <p:txBody>
          <a:bodyPr vert="horz" lIns="121920" tIns="60960" rIns="121920" bIns="6096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defTabSz="1219170">
              <a:lnSpc>
                <a:spcPts val="7733"/>
              </a:lnSpc>
              <a:defRPr/>
            </a:pPr>
            <a:r>
              <a:rPr lang="tr-TR" sz="4000" b="1" dirty="0">
                <a:solidFill>
                  <a:srgbClr val="FF0000"/>
                </a:solidFill>
                <a:latin typeface="+mj-lt"/>
                <a:cs typeface="Times New Roman" panose="02020603050405020304" pitchFamily="18" charset="0"/>
              </a:rPr>
              <a:t>ATIK NEDİR?</a:t>
            </a:r>
          </a:p>
        </p:txBody>
      </p:sp>
      <p:sp>
        <p:nvSpPr>
          <p:cNvPr id="2" name="Dikdörtgen 1"/>
          <p:cNvSpPr/>
          <p:nvPr/>
        </p:nvSpPr>
        <p:spPr>
          <a:xfrm>
            <a:off x="155654" y="1320925"/>
            <a:ext cx="8544090" cy="1200329"/>
          </a:xfrm>
          <a:prstGeom prst="rect">
            <a:avLst/>
          </a:prstGeom>
        </p:spPr>
        <p:txBody>
          <a:bodyPr wrap="square">
            <a:spAutoFit/>
          </a:bodyPr>
          <a:lstStyle/>
          <a:p>
            <a:pPr algn="just" defTabSz="1219170"/>
            <a:r>
              <a:rPr lang="tr-TR" sz="2400" dirty="0" smtClean="0">
                <a:solidFill>
                  <a:prstClr val="black"/>
                </a:solidFill>
              </a:rPr>
              <a:t>Üreticisi </a:t>
            </a:r>
            <a:r>
              <a:rPr lang="tr-TR" sz="2400" dirty="0">
                <a:solidFill>
                  <a:prstClr val="black"/>
                </a:solidFill>
                <a:latin typeface="Calibri" panose="020F0502020204030204"/>
              </a:rPr>
              <a:t>veya fiilen elinde bulunduran gerçek veya tüzel kişi tarafından </a:t>
            </a:r>
            <a:r>
              <a:rPr lang="tr-TR" sz="2400" dirty="0" smtClean="0">
                <a:solidFill>
                  <a:prstClr val="black"/>
                </a:solidFill>
                <a:latin typeface="Calibri" panose="020F0502020204030204"/>
              </a:rPr>
              <a:t>atılması </a:t>
            </a:r>
            <a:r>
              <a:rPr lang="tr-TR" sz="2400" dirty="0">
                <a:solidFill>
                  <a:prstClr val="black"/>
                </a:solidFill>
                <a:latin typeface="Calibri" panose="020F0502020204030204"/>
              </a:rPr>
              <a:t>zorunlu olan herhangi bir madde veya </a:t>
            </a:r>
            <a:r>
              <a:rPr lang="tr-TR" sz="2400" dirty="0" smtClean="0">
                <a:solidFill>
                  <a:prstClr val="black"/>
                </a:solidFill>
                <a:latin typeface="Calibri" panose="020F0502020204030204"/>
              </a:rPr>
              <a:t>materyaldir.</a:t>
            </a:r>
            <a:endParaRPr lang="tr-TR" sz="2400" dirty="0">
              <a:solidFill>
                <a:prstClr val="black"/>
              </a:solidFill>
              <a:latin typeface="Calibri" panose="020F0502020204030204"/>
            </a:endParaRPr>
          </a:p>
        </p:txBody>
      </p:sp>
      <p:pic>
        <p:nvPicPr>
          <p:cNvPr id="3" name="Resim 2"/>
          <p:cNvPicPr>
            <a:picLocks noChangeAspect="1"/>
          </p:cNvPicPr>
          <p:nvPr/>
        </p:nvPicPr>
        <p:blipFill>
          <a:blip r:embed="rId2"/>
          <a:stretch>
            <a:fillRect/>
          </a:stretch>
        </p:blipFill>
        <p:spPr>
          <a:xfrm>
            <a:off x="155654" y="3140968"/>
            <a:ext cx="8736826" cy="35120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8177624"/>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şağı Ok 4"/>
          <p:cNvSpPr/>
          <p:nvPr/>
        </p:nvSpPr>
        <p:spPr>
          <a:xfrm>
            <a:off x="2032431" y="980728"/>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704112" y="73778"/>
            <a:ext cx="792088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b="1" dirty="0" smtClean="0"/>
              <a:t>TEHLİKESİZ ATIKLAR</a:t>
            </a:r>
            <a:endParaRPr lang="tr-TR" sz="4000" b="1" dirty="0"/>
          </a:p>
        </p:txBody>
      </p:sp>
      <p:sp>
        <p:nvSpPr>
          <p:cNvPr id="8" name="Yuvarlatılmış Dikdörtgen 7"/>
          <p:cNvSpPr/>
          <p:nvPr/>
        </p:nvSpPr>
        <p:spPr>
          <a:xfrm>
            <a:off x="185172" y="2063192"/>
            <a:ext cx="4422373"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smtClean="0"/>
              <a:t>AMBALAJ  ATIKLARI</a:t>
            </a:r>
            <a:endParaRPr lang="tr-TR" sz="3200" b="1" dirty="0"/>
          </a:p>
        </p:txBody>
      </p:sp>
      <p:sp>
        <p:nvSpPr>
          <p:cNvPr id="9" name="Aşağı Ok 8"/>
          <p:cNvSpPr/>
          <p:nvPr/>
        </p:nvSpPr>
        <p:spPr>
          <a:xfrm>
            <a:off x="6590220" y="980728"/>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Yuvarlatılmış Dikdörtgen 9"/>
          <p:cNvSpPr/>
          <p:nvPr/>
        </p:nvSpPr>
        <p:spPr>
          <a:xfrm>
            <a:off x="5364088" y="2063192"/>
            <a:ext cx="352878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smtClean="0"/>
              <a:t>DİĞER ATIKLAR</a:t>
            </a:r>
            <a:endParaRPr lang="tr-TR" sz="3200" b="1" dirty="0"/>
          </a:p>
        </p:txBody>
      </p:sp>
      <p:sp>
        <p:nvSpPr>
          <p:cNvPr id="16" name="Yuvarlatılmış Dikdörtgen 15"/>
          <p:cNvSpPr/>
          <p:nvPr/>
        </p:nvSpPr>
        <p:spPr>
          <a:xfrm>
            <a:off x="4932040" y="3326762"/>
            <a:ext cx="1277027" cy="15025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t>ORGANİK ATIK</a:t>
            </a:r>
            <a:endParaRPr lang="tr-TR" sz="1600" b="1" dirty="0"/>
          </a:p>
        </p:txBody>
      </p:sp>
      <p:sp>
        <p:nvSpPr>
          <p:cNvPr id="17" name="Yuvarlatılmış Dikdörtgen 16"/>
          <p:cNvSpPr/>
          <p:nvPr/>
        </p:nvSpPr>
        <p:spPr>
          <a:xfrm>
            <a:off x="6265336" y="3326762"/>
            <a:ext cx="1619032" cy="14703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t>GERİ DÖNÜŞMEYEN</a:t>
            </a:r>
            <a:endParaRPr lang="tr-TR" sz="1600" b="1" dirty="0"/>
          </a:p>
        </p:txBody>
      </p:sp>
      <p:sp>
        <p:nvSpPr>
          <p:cNvPr id="18" name="Yuvarlatılmış Dikdörtgen 17"/>
          <p:cNvSpPr/>
          <p:nvPr/>
        </p:nvSpPr>
        <p:spPr>
          <a:xfrm>
            <a:off x="8028384" y="3340283"/>
            <a:ext cx="1084800" cy="1456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smtClean="0"/>
              <a:t>HACİMLİ ATIK</a:t>
            </a:r>
            <a:endParaRPr lang="tr-TR" sz="1600" b="1" dirty="0"/>
          </a:p>
        </p:txBody>
      </p:sp>
      <p:sp>
        <p:nvSpPr>
          <p:cNvPr id="19" name="Yuvarlatılmış Dikdörtgen 18"/>
          <p:cNvSpPr/>
          <p:nvPr/>
        </p:nvSpPr>
        <p:spPr>
          <a:xfrm>
            <a:off x="168473" y="3173327"/>
            <a:ext cx="1277027" cy="11231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t>KAĞIT-KARTON</a:t>
            </a:r>
            <a:endParaRPr lang="tr-TR" b="1" dirty="0"/>
          </a:p>
        </p:txBody>
      </p:sp>
      <p:sp>
        <p:nvSpPr>
          <p:cNvPr id="20" name="Yuvarlatılmış Dikdörtgen 19"/>
          <p:cNvSpPr/>
          <p:nvPr/>
        </p:nvSpPr>
        <p:spPr>
          <a:xfrm>
            <a:off x="1621500" y="3173327"/>
            <a:ext cx="1277027" cy="11212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t>PLASTİK</a:t>
            </a:r>
            <a:endParaRPr lang="tr-TR" b="1" dirty="0"/>
          </a:p>
        </p:txBody>
      </p:sp>
      <p:sp>
        <p:nvSpPr>
          <p:cNvPr id="21" name="Yuvarlatılmış Dikdörtgen 20"/>
          <p:cNvSpPr/>
          <p:nvPr/>
        </p:nvSpPr>
        <p:spPr>
          <a:xfrm>
            <a:off x="3097759" y="3183683"/>
            <a:ext cx="1488082" cy="11212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t>CAM</a:t>
            </a:r>
            <a:endParaRPr lang="tr-TR" b="1" dirty="0"/>
          </a:p>
        </p:txBody>
      </p:sp>
      <p:sp>
        <p:nvSpPr>
          <p:cNvPr id="22" name="Yuvarlatılmış Dikdörtgen 21"/>
          <p:cNvSpPr/>
          <p:nvPr/>
        </p:nvSpPr>
        <p:spPr>
          <a:xfrm>
            <a:off x="208793" y="4437112"/>
            <a:ext cx="1277027" cy="11231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t>METAL</a:t>
            </a:r>
            <a:endParaRPr lang="tr-TR" b="1" dirty="0"/>
          </a:p>
        </p:txBody>
      </p:sp>
      <p:sp>
        <p:nvSpPr>
          <p:cNvPr id="23" name="Yuvarlatılmış Dikdörtgen 22"/>
          <p:cNvSpPr/>
          <p:nvPr/>
        </p:nvSpPr>
        <p:spPr>
          <a:xfrm>
            <a:off x="1539564" y="4437111"/>
            <a:ext cx="1558195" cy="11231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t>KOMPOZİT</a:t>
            </a:r>
            <a:endParaRPr lang="tr-TR" b="1" dirty="0"/>
          </a:p>
        </p:txBody>
      </p:sp>
      <p:sp>
        <p:nvSpPr>
          <p:cNvPr id="24" name="Yuvarlatılmış Dikdörtgen 23"/>
          <p:cNvSpPr/>
          <p:nvPr/>
        </p:nvSpPr>
        <p:spPr>
          <a:xfrm>
            <a:off x="3276715" y="4437110"/>
            <a:ext cx="1277027" cy="11231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t>AHŞAP</a:t>
            </a:r>
            <a:endParaRPr lang="tr-TR" b="1" dirty="0"/>
          </a:p>
        </p:txBody>
      </p:sp>
      <p:sp>
        <p:nvSpPr>
          <p:cNvPr id="25" name="Yuvarlatılmış Dikdörtgen 24"/>
          <p:cNvSpPr/>
          <p:nvPr/>
        </p:nvSpPr>
        <p:spPr>
          <a:xfrm>
            <a:off x="1806174" y="5659513"/>
            <a:ext cx="1277027" cy="11231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t>TEKSTİL</a:t>
            </a:r>
            <a:endParaRPr lang="tr-TR" b="1" dirty="0"/>
          </a:p>
        </p:txBody>
      </p:sp>
    </p:spTree>
    <p:extLst>
      <p:ext uri="{BB962C8B-B14F-4D97-AF65-F5344CB8AC3E}">
        <p14:creationId xmlns:p14="http://schemas.microsoft.com/office/powerpoint/2010/main" val="51217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ppt_w</p:attrName>
                                        </p:attrNameLst>
                                      </p:cBhvr>
                                      <p:tavLst>
                                        <p:tav tm="0">
                                          <p:val>
                                            <p:fltVal val="0"/>
                                          </p:val>
                                        </p:tav>
                                        <p:tav tm="100000">
                                          <p:val>
                                            <p:strVal val="#ppt_w"/>
                                          </p:val>
                                        </p:tav>
                                      </p:tavLst>
                                    </p:anim>
                                    <p:anim calcmode="lin" valueType="num">
                                      <p:cBhvr>
                                        <p:cTn id="57" dur="500" fill="hold"/>
                                        <p:tgtEl>
                                          <p:spTgt spid="23"/>
                                        </p:tgtEl>
                                        <p:attrNameLst>
                                          <p:attrName>ppt_h</p:attrName>
                                        </p:attrNameLst>
                                      </p:cBhvr>
                                      <p:tavLst>
                                        <p:tav tm="0">
                                          <p:val>
                                            <p:fltVal val="0"/>
                                          </p:val>
                                        </p:tav>
                                        <p:tav tm="100000">
                                          <p:val>
                                            <p:strVal val="#ppt_h"/>
                                          </p:val>
                                        </p:tav>
                                      </p:tavLst>
                                    </p:anim>
                                    <p:animEffect transition="in" filter="fad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p:cTn id="70" dur="500" fill="hold"/>
                                        <p:tgtEl>
                                          <p:spTgt spid="25"/>
                                        </p:tgtEl>
                                        <p:attrNameLst>
                                          <p:attrName>ppt_w</p:attrName>
                                        </p:attrNameLst>
                                      </p:cBhvr>
                                      <p:tavLst>
                                        <p:tav tm="0">
                                          <p:val>
                                            <p:fltVal val="0"/>
                                          </p:val>
                                        </p:tav>
                                        <p:tav tm="100000">
                                          <p:val>
                                            <p:strVal val="#ppt_w"/>
                                          </p:val>
                                        </p:tav>
                                      </p:tavLst>
                                    </p:anim>
                                    <p:anim calcmode="lin" valueType="num">
                                      <p:cBhvr>
                                        <p:cTn id="71" dur="500" fill="hold"/>
                                        <p:tgtEl>
                                          <p:spTgt spid="25"/>
                                        </p:tgtEl>
                                        <p:attrNameLst>
                                          <p:attrName>ppt_h</p:attrName>
                                        </p:attrNameLst>
                                      </p:cBhvr>
                                      <p:tavLst>
                                        <p:tav tm="0">
                                          <p:val>
                                            <p:fltVal val="0"/>
                                          </p:val>
                                        </p:tav>
                                        <p:tav tm="100000">
                                          <p:val>
                                            <p:strVal val="#ppt_h"/>
                                          </p:val>
                                        </p:tav>
                                      </p:tavLst>
                                    </p:anim>
                                    <p:animEffect transition="in" filter="fade">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animEffect transition="in" filter="fade">
                                      <p:cBhvr>
                                        <p:cTn id="79" dur="500"/>
                                        <p:tgtEl>
                                          <p:spTgt spid="9"/>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p:cTn id="84" dur="500" fill="hold"/>
                                        <p:tgtEl>
                                          <p:spTgt spid="10"/>
                                        </p:tgtEl>
                                        <p:attrNameLst>
                                          <p:attrName>ppt_w</p:attrName>
                                        </p:attrNameLst>
                                      </p:cBhvr>
                                      <p:tavLst>
                                        <p:tav tm="0">
                                          <p:val>
                                            <p:fltVal val="0"/>
                                          </p:val>
                                        </p:tav>
                                        <p:tav tm="100000">
                                          <p:val>
                                            <p:strVal val="#ppt_w"/>
                                          </p:val>
                                        </p:tav>
                                      </p:tavLst>
                                    </p:anim>
                                    <p:anim calcmode="lin" valueType="num">
                                      <p:cBhvr>
                                        <p:cTn id="85" dur="500" fill="hold"/>
                                        <p:tgtEl>
                                          <p:spTgt spid="10"/>
                                        </p:tgtEl>
                                        <p:attrNameLst>
                                          <p:attrName>ppt_h</p:attrName>
                                        </p:attrNameLst>
                                      </p:cBhvr>
                                      <p:tavLst>
                                        <p:tav tm="0">
                                          <p:val>
                                            <p:fltVal val="0"/>
                                          </p:val>
                                        </p:tav>
                                        <p:tav tm="100000">
                                          <p:val>
                                            <p:strVal val="#ppt_h"/>
                                          </p:val>
                                        </p:tav>
                                      </p:tavLst>
                                    </p:anim>
                                    <p:animEffect transition="in" filter="fade">
                                      <p:cBhvr>
                                        <p:cTn id="86" dur="500"/>
                                        <p:tgtEl>
                                          <p:spTgt spid="10"/>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500" fill="hold"/>
                                        <p:tgtEl>
                                          <p:spTgt spid="16"/>
                                        </p:tgtEl>
                                        <p:attrNameLst>
                                          <p:attrName>ppt_w</p:attrName>
                                        </p:attrNameLst>
                                      </p:cBhvr>
                                      <p:tavLst>
                                        <p:tav tm="0">
                                          <p:val>
                                            <p:fltVal val="0"/>
                                          </p:val>
                                        </p:tav>
                                        <p:tav tm="100000">
                                          <p:val>
                                            <p:strVal val="#ppt_w"/>
                                          </p:val>
                                        </p:tav>
                                      </p:tavLst>
                                    </p:anim>
                                    <p:anim calcmode="lin" valueType="num">
                                      <p:cBhvr>
                                        <p:cTn id="92" dur="500" fill="hold"/>
                                        <p:tgtEl>
                                          <p:spTgt spid="16"/>
                                        </p:tgtEl>
                                        <p:attrNameLst>
                                          <p:attrName>ppt_h</p:attrName>
                                        </p:attrNameLst>
                                      </p:cBhvr>
                                      <p:tavLst>
                                        <p:tav tm="0">
                                          <p:val>
                                            <p:fltVal val="0"/>
                                          </p:val>
                                        </p:tav>
                                        <p:tav tm="100000">
                                          <p:val>
                                            <p:strVal val="#ppt_h"/>
                                          </p:val>
                                        </p:tav>
                                      </p:tavLst>
                                    </p:anim>
                                    <p:animEffect transition="in" filter="fade">
                                      <p:cBhvr>
                                        <p:cTn id="93" dur="500"/>
                                        <p:tgtEl>
                                          <p:spTgt spid="16"/>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 calcmode="lin" valueType="num">
                                      <p:cBhvr>
                                        <p:cTn id="98" dur="500" fill="hold"/>
                                        <p:tgtEl>
                                          <p:spTgt spid="17"/>
                                        </p:tgtEl>
                                        <p:attrNameLst>
                                          <p:attrName>ppt_w</p:attrName>
                                        </p:attrNameLst>
                                      </p:cBhvr>
                                      <p:tavLst>
                                        <p:tav tm="0">
                                          <p:val>
                                            <p:fltVal val="0"/>
                                          </p:val>
                                        </p:tav>
                                        <p:tav tm="100000">
                                          <p:val>
                                            <p:strVal val="#ppt_w"/>
                                          </p:val>
                                        </p:tav>
                                      </p:tavLst>
                                    </p:anim>
                                    <p:anim calcmode="lin" valueType="num">
                                      <p:cBhvr>
                                        <p:cTn id="99" dur="500" fill="hold"/>
                                        <p:tgtEl>
                                          <p:spTgt spid="17"/>
                                        </p:tgtEl>
                                        <p:attrNameLst>
                                          <p:attrName>ppt_h</p:attrName>
                                        </p:attrNameLst>
                                      </p:cBhvr>
                                      <p:tavLst>
                                        <p:tav tm="0">
                                          <p:val>
                                            <p:fltVal val="0"/>
                                          </p:val>
                                        </p:tav>
                                        <p:tav tm="100000">
                                          <p:val>
                                            <p:strVal val="#ppt_h"/>
                                          </p:val>
                                        </p:tav>
                                      </p:tavLst>
                                    </p:anim>
                                    <p:animEffect transition="in" filter="fade">
                                      <p:cBhvr>
                                        <p:cTn id="100" dur="500"/>
                                        <p:tgtEl>
                                          <p:spTgt spid="17"/>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8"/>
                                        </p:tgtEl>
                                        <p:attrNameLst>
                                          <p:attrName>style.visibility</p:attrName>
                                        </p:attrNameLst>
                                      </p:cBhvr>
                                      <p:to>
                                        <p:strVal val="visible"/>
                                      </p:to>
                                    </p:set>
                                    <p:anim calcmode="lin" valueType="num">
                                      <p:cBhvr>
                                        <p:cTn id="105" dur="500" fill="hold"/>
                                        <p:tgtEl>
                                          <p:spTgt spid="18"/>
                                        </p:tgtEl>
                                        <p:attrNameLst>
                                          <p:attrName>ppt_w</p:attrName>
                                        </p:attrNameLst>
                                      </p:cBhvr>
                                      <p:tavLst>
                                        <p:tav tm="0">
                                          <p:val>
                                            <p:fltVal val="0"/>
                                          </p:val>
                                        </p:tav>
                                        <p:tav tm="100000">
                                          <p:val>
                                            <p:strVal val="#ppt_w"/>
                                          </p:val>
                                        </p:tav>
                                      </p:tavLst>
                                    </p:anim>
                                    <p:anim calcmode="lin" valueType="num">
                                      <p:cBhvr>
                                        <p:cTn id="106" dur="500" fill="hold"/>
                                        <p:tgtEl>
                                          <p:spTgt spid="18"/>
                                        </p:tgtEl>
                                        <p:attrNameLst>
                                          <p:attrName>ppt_h</p:attrName>
                                        </p:attrNameLst>
                                      </p:cBhvr>
                                      <p:tavLst>
                                        <p:tav tm="0">
                                          <p:val>
                                            <p:fltVal val="0"/>
                                          </p:val>
                                        </p:tav>
                                        <p:tav tm="100000">
                                          <p:val>
                                            <p:strVal val="#ppt_h"/>
                                          </p:val>
                                        </p:tav>
                                      </p:tavLst>
                                    </p:anim>
                                    <p:animEffect transition="in" filter="fade">
                                      <p:cBhvr>
                                        <p:cTn id="10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116632"/>
            <a:ext cx="8229600" cy="922114"/>
          </a:xfrm>
        </p:spPr>
        <p:txBody>
          <a:bodyPr>
            <a:normAutofit/>
          </a:bodyPr>
          <a:lstStyle/>
          <a:p>
            <a:r>
              <a:rPr lang="tr-TR" sz="4000" b="1" dirty="0" smtClean="0">
                <a:solidFill>
                  <a:srgbClr val="FF0000"/>
                </a:solidFill>
                <a:effectLst>
                  <a:outerShdw blurRad="38100" dist="38100" dir="2700000" algn="tl">
                    <a:srgbClr val="000000">
                      <a:alpha val="43137"/>
                    </a:srgbClr>
                  </a:outerShdw>
                </a:effectLst>
                <a:latin typeface="+mn-lt"/>
              </a:rPr>
              <a:t>KAĞIT-KARTON ATIKLARI</a:t>
            </a:r>
            <a:endParaRPr lang="tr-TR" sz="4000" b="1" dirty="0">
              <a:solidFill>
                <a:srgbClr val="FF0000"/>
              </a:solidFill>
              <a:effectLst>
                <a:outerShdw blurRad="38100" dist="38100" dir="2700000" algn="tl">
                  <a:srgbClr val="000000">
                    <a:alpha val="43137"/>
                  </a:srgbClr>
                </a:outerShdw>
              </a:effectLst>
              <a:latin typeface="+mn-lt"/>
            </a:endParaRPr>
          </a:p>
        </p:txBody>
      </p:sp>
      <p:sp>
        <p:nvSpPr>
          <p:cNvPr id="3" name="İçerik Yer Tutucusu 2"/>
          <p:cNvSpPr>
            <a:spLocks noGrp="1"/>
          </p:cNvSpPr>
          <p:nvPr>
            <p:ph idx="1"/>
          </p:nvPr>
        </p:nvSpPr>
        <p:spPr>
          <a:xfrm>
            <a:off x="611560" y="912282"/>
            <a:ext cx="7848872" cy="1008112"/>
          </a:xfrm>
        </p:spPr>
        <p:txBody>
          <a:bodyPr>
            <a:normAutofit/>
          </a:bodyPr>
          <a:lstStyle/>
          <a:p>
            <a:pPr marL="0" indent="0" algn="just">
              <a:buNone/>
            </a:pPr>
            <a:r>
              <a:rPr lang="tr-TR" sz="2800" dirty="0"/>
              <a:t>Kağıt; </a:t>
            </a:r>
            <a:r>
              <a:rPr lang="tr-TR" sz="2800" dirty="0" smtClean="0"/>
              <a:t>odun </a:t>
            </a:r>
            <a:r>
              <a:rPr lang="tr-TR" sz="2800" dirty="0"/>
              <a:t>hamurunda </a:t>
            </a:r>
            <a:r>
              <a:rPr lang="tr-TR" sz="2800" dirty="0" smtClean="0"/>
              <a:t>bulunan selüloz lifleri kullanılarak üretilir.</a:t>
            </a:r>
            <a:endParaRPr lang="tr-TR" sz="2800"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1" y="1556792"/>
            <a:ext cx="3502903" cy="2952328"/>
          </a:xfrm>
          <a:prstGeom prst="star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467544" y="1988840"/>
            <a:ext cx="3096344" cy="2677656"/>
          </a:xfrm>
          <a:prstGeom prst="rect">
            <a:avLst/>
          </a:prstGeom>
        </p:spPr>
        <p:txBody>
          <a:bodyPr wrap="square">
            <a:spAutoFit/>
          </a:bodyPr>
          <a:lstStyle/>
          <a:p>
            <a:r>
              <a:rPr lang="tr-TR" sz="2400" dirty="0"/>
              <a:t>– Kitaplar</a:t>
            </a:r>
            <a:br>
              <a:rPr lang="tr-TR" sz="2400" dirty="0"/>
            </a:br>
            <a:r>
              <a:rPr lang="tr-TR" sz="2400" dirty="0"/>
              <a:t>– Defterler</a:t>
            </a:r>
            <a:br>
              <a:rPr lang="tr-TR" sz="2400" dirty="0"/>
            </a:br>
            <a:r>
              <a:rPr lang="tr-TR" sz="2400" dirty="0"/>
              <a:t>– Yazışma Kağıtları</a:t>
            </a:r>
            <a:br>
              <a:rPr lang="tr-TR" sz="2400" dirty="0"/>
            </a:br>
            <a:r>
              <a:rPr lang="tr-TR" sz="2400" dirty="0"/>
              <a:t>– Gazeteler</a:t>
            </a:r>
            <a:br>
              <a:rPr lang="tr-TR" sz="2400" dirty="0"/>
            </a:br>
            <a:r>
              <a:rPr lang="tr-TR" sz="2400" dirty="0"/>
              <a:t>– Kese Kağıtları</a:t>
            </a:r>
            <a:br>
              <a:rPr lang="tr-TR" sz="2400" dirty="0"/>
            </a:br>
            <a:r>
              <a:rPr lang="tr-TR" sz="2400" dirty="0"/>
              <a:t>– Not Kağıtları</a:t>
            </a:r>
            <a:br>
              <a:rPr lang="tr-TR" sz="2400" dirty="0"/>
            </a:br>
            <a:r>
              <a:rPr lang="tr-TR" sz="2400" dirty="0"/>
              <a:t>– Karton Koli</a:t>
            </a:r>
          </a:p>
        </p:txBody>
      </p:sp>
      <p:sp>
        <p:nvSpPr>
          <p:cNvPr id="6" name="Oval 5"/>
          <p:cNvSpPr/>
          <p:nvPr/>
        </p:nvSpPr>
        <p:spPr>
          <a:xfrm>
            <a:off x="2195736" y="4256723"/>
            <a:ext cx="3924436" cy="2387694"/>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effectLst>
                  <a:outerShdw blurRad="38100" dist="38100" dir="2700000" algn="tl">
                    <a:srgbClr val="000000">
                      <a:alpha val="43137"/>
                    </a:srgbClr>
                  </a:outerShdw>
                </a:effectLst>
              </a:rPr>
              <a:t>DOĞADA YOK OLMA SÜRESİ 2 YIL </a:t>
            </a:r>
            <a:endParaRPr lang="tr-TR" sz="2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643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11560" y="116632"/>
            <a:ext cx="8122240" cy="922114"/>
          </a:xfrm>
        </p:spPr>
        <p:txBody>
          <a:bodyPr>
            <a:normAutofit/>
          </a:bodyPr>
          <a:lstStyle/>
          <a:p>
            <a:r>
              <a:rPr lang="tr-TR" sz="4000" b="1" dirty="0" smtClean="0">
                <a:solidFill>
                  <a:srgbClr val="FF0000"/>
                </a:solidFill>
                <a:effectLst>
                  <a:outerShdw blurRad="38100" dist="38100" dir="2700000" algn="tl">
                    <a:srgbClr val="000000">
                      <a:alpha val="43137"/>
                    </a:srgbClr>
                  </a:outerShdw>
                </a:effectLst>
                <a:latin typeface="+mn-lt"/>
              </a:rPr>
              <a:t>PLASTİK ATIKLARI</a:t>
            </a:r>
            <a:endParaRPr lang="tr-TR" sz="4000" b="1" dirty="0">
              <a:solidFill>
                <a:srgbClr val="FF0000"/>
              </a:solidFill>
              <a:effectLst>
                <a:outerShdw blurRad="38100" dist="38100" dir="2700000" algn="tl">
                  <a:srgbClr val="000000">
                    <a:alpha val="43137"/>
                  </a:srgbClr>
                </a:outerShdw>
              </a:effectLst>
              <a:latin typeface="+mn-lt"/>
            </a:endParaRPr>
          </a:p>
        </p:txBody>
      </p:sp>
      <p:sp>
        <p:nvSpPr>
          <p:cNvPr id="3" name="İçerik Yer Tutucusu 2"/>
          <p:cNvSpPr>
            <a:spLocks noGrp="1"/>
          </p:cNvSpPr>
          <p:nvPr>
            <p:ph idx="1"/>
          </p:nvPr>
        </p:nvSpPr>
        <p:spPr>
          <a:xfrm>
            <a:off x="323528" y="1124744"/>
            <a:ext cx="8229600" cy="720080"/>
          </a:xfrm>
        </p:spPr>
        <p:txBody>
          <a:bodyPr>
            <a:normAutofit/>
          </a:bodyPr>
          <a:lstStyle/>
          <a:p>
            <a:pPr marL="0" indent="0" algn="just">
              <a:buNone/>
            </a:pPr>
            <a:r>
              <a:rPr lang="tr-TR" sz="2800" dirty="0"/>
              <a:t>Plastikler </a:t>
            </a:r>
            <a:r>
              <a:rPr lang="tr-TR" sz="2800" b="1" dirty="0">
                <a:hlinkClick r:id="rId2"/>
              </a:rPr>
              <a:t>petrol</a:t>
            </a:r>
            <a:r>
              <a:rPr lang="tr-TR" sz="2800" dirty="0"/>
              <a:t> türevlerinden elde edilir.</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3877708"/>
            <a:ext cx="3931175" cy="2688345"/>
          </a:xfrm>
          <a:prstGeom prst="star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323528" y="2010906"/>
            <a:ext cx="3096344" cy="4524315"/>
          </a:xfrm>
          <a:prstGeom prst="rect">
            <a:avLst/>
          </a:prstGeom>
        </p:spPr>
        <p:txBody>
          <a:bodyPr wrap="square">
            <a:spAutoFit/>
          </a:bodyPr>
          <a:lstStyle/>
          <a:p>
            <a:r>
              <a:rPr lang="tr-TR" sz="2400" dirty="0"/>
              <a:t>– Pet şişeler</a:t>
            </a:r>
            <a:br>
              <a:rPr lang="tr-TR" sz="2400" dirty="0"/>
            </a:br>
            <a:r>
              <a:rPr lang="tr-TR" sz="2400" dirty="0"/>
              <a:t>– Şişe kapakları</a:t>
            </a:r>
            <a:br>
              <a:rPr lang="tr-TR" sz="2400" dirty="0"/>
            </a:br>
            <a:r>
              <a:rPr lang="tr-TR" sz="2400" dirty="0"/>
              <a:t>– Su damacanaları</a:t>
            </a:r>
            <a:br>
              <a:rPr lang="tr-TR" sz="2400" dirty="0"/>
            </a:br>
            <a:r>
              <a:rPr lang="tr-TR" sz="2400" dirty="0"/>
              <a:t>– Ambalajlar</a:t>
            </a:r>
            <a:br>
              <a:rPr lang="tr-TR" sz="2400" dirty="0"/>
            </a:br>
            <a:r>
              <a:rPr lang="tr-TR" sz="2400" dirty="0"/>
              <a:t>– Naylon poşetler</a:t>
            </a:r>
            <a:br>
              <a:rPr lang="tr-TR" sz="2400" dirty="0"/>
            </a:br>
            <a:r>
              <a:rPr lang="tr-TR" sz="2400" dirty="0"/>
              <a:t>– Plastik kutular</a:t>
            </a:r>
            <a:br>
              <a:rPr lang="tr-TR" sz="2400" dirty="0"/>
            </a:br>
            <a:r>
              <a:rPr lang="tr-TR" sz="2400" dirty="0"/>
              <a:t>– Pet bardaklar</a:t>
            </a:r>
            <a:br>
              <a:rPr lang="tr-TR" sz="2400" dirty="0"/>
            </a:br>
            <a:r>
              <a:rPr lang="tr-TR" sz="2400" dirty="0"/>
              <a:t>– </a:t>
            </a:r>
            <a:r>
              <a:rPr lang="tr-TR" sz="2400" dirty="0">
                <a:solidFill>
                  <a:srgbClr val="FF0000"/>
                </a:solidFill>
              </a:rPr>
              <a:t>Temizlik malzemesi ambalajları</a:t>
            </a:r>
            <a:br>
              <a:rPr lang="tr-TR" sz="2400" dirty="0">
                <a:solidFill>
                  <a:srgbClr val="FF0000"/>
                </a:solidFill>
              </a:rPr>
            </a:br>
            <a:r>
              <a:rPr lang="tr-TR" sz="2400" dirty="0"/>
              <a:t>– </a:t>
            </a:r>
            <a:r>
              <a:rPr lang="tr-TR" sz="2400" dirty="0">
                <a:solidFill>
                  <a:srgbClr val="FF0000"/>
                </a:solidFill>
              </a:rPr>
              <a:t>Kişisel bakım ürünleri ambalajları</a:t>
            </a:r>
            <a:br>
              <a:rPr lang="tr-TR" sz="2400" dirty="0">
                <a:solidFill>
                  <a:srgbClr val="FF0000"/>
                </a:solidFill>
              </a:rPr>
            </a:br>
            <a:r>
              <a:rPr lang="tr-TR" sz="2400" dirty="0"/>
              <a:t>– Plastik oyuncaklar</a:t>
            </a:r>
          </a:p>
        </p:txBody>
      </p:sp>
      <p:sp>
        <p:nvSpPr>
          <p:cNvPr id="9" name="Oval 8"/>
          <p:cNvSpPr/>
          <p:nvPr/>
        </p:nvSpPr>
        <p:spPr>
          <a:xfrm>
            <a:off x="5364088" y="1844824"/>
            <a:ext cx="3492388" cy="2220254"/>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effectLst>
                  <a:outerShdw blurRad="38100" dist="38100" dir="2700000" algn="tl">
                    <a:srgbClr val="000000">
                      <a:alpha val="43137"/>
                    </a:srgbClr>
                  </a:outerShdw>
                </a:effectLst>
              </a:rPr>
              <a:t>DOĞADA YOK OLMA SÜRESİ 1000 YIL </a:t>
            </a:r>
            <a:endParaRPr lang="tr-TR" sz="2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883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116632"/>
            <a:ext cx="8229600" cy="922114"/>
          </a:xfrm>
        </p:spPr>
        <p:txBody>
          <a:bodyPr>
            <a:normAutofit/>
          </a:bodyPr>
          <a:lstStyle/>
          <a:p>
            <a:r>
              <a:rPr lang="tr-TR" sz="4000" b="1" dirty="0" smtClean="0">
                <a:solidFill>
                  <a:srgbClr val="FF0000"/>
                </a:solidFill>
                <a:effectLst>
                  <a:outerShdw blurRad="38100" dist="38100" dir="2700000" algn="tl">
                    <a:srgbClr val="000000">
                      <a:alpha val="43137"/>
                    </a:srgbClr>
                  </a:outerShdw>
                </a:effectLst>
                <a:latin typeface="+mn-lt"/>
              </a:rPr>
              <a:t>CAM ATIKLARI</a:t>
            </a:r>
            <a:endParaRPr lang="tr-TR" sz="4000" b="1" dirty="0">
              <a:solidFill>
                <a:srgbClr val="FF0000"/>
              </a:solidFill>
              <a:effectLst>
                <a:outerShdw blurRad="38100" dist="38100" dir="2700000" algn="tl">
                  <a:srgbClr val="000000">
                    <a:alpha val="43137"/>
                  </a:srgbClr>
                </a:outerShdw>
              </a:effectLst>
              <a:latin typeface="+mn-lt"/>
            </a:endParaRPr>
          </a:p>
        </p:txBody>
      </p:sp>
      <p:sp>
        <p:nvSpPr>
          <p:cNvPr id="3" name="İçerik Yer Tutucusu 2"/>
          <p:cNvSpPr>
            <a:spLocks noGrp="1"/>
          </p:cNvSpPr>
          <p:nvPr>
            <p:ph idx="1"/>
          </p:nvPr>
        </p:nvSpPr>
        <p:spPr>
          <a:xfrm>
            <a:off x="251520" y="980728"/>
            <a:ext cx="8229600" cy="720080"/>
          </a:xfrm>
        </p:spPr>
        <p:txBody>
          <a:bodyPr>
            <a:normAutofit fontScale="85000" lnSpcReduction="20000"/>
          </a:bodyPr>
          <a:lstStyle/>
          <a:p>
            <a:pPr marL="0" indent="0" algn="just">
              <a:buNone/>
            </a:pPr>
            <a:r>
              <a:rPr lang="tr-TR" sz="2800" dirty="0"/>
              <a:t>Camın ana maddesi kumdur. Kum, soda ve kireç. Bu malzemeler, 1500 dereceye kadar ısıtılarak eritilir.</a:t>
            </a:r>
          </a:p>
        </p:txBody>
      </p:sp>
      <p:sp>
        <p:nvSpPr>
          <p:cNvPr id="7" name="Dikdörtgen 6"/>
          <p:cNvSpPr/>
          <p:nvPr/>
        </p:nvSpPr>
        <p:spPr>
          <a:xfrm>
            <a:off x="395536" y="1883062"/>
            <a:ext cx="3096344" cy="1938992"/>
          </a:xfrm>
          <a:prstGeom prst="rect">
            <a:avLst/>
          </a:prstGeom>
        </p:spPr>
        <p:txBody>
          <a:bodyPr wrap="square">
            <a:spAutoFit/>
          </a:bodyPr>
          <a:lstStyle/>
          <a:p>
            <a:r>
              <a:rPr lang="tr-TR" sz="2400" dirty="0"/>
              <a:t>– </a:t>
            </a:r>
            <a:r>
              <a:rPr lang="tr-TR" sz="2400" dirty="0" smtClean="0"/>
              <a:t>İçecek </a:t>
            </a:r>
            <a:r>
              <a:rPr lang="tr-TR" sz="2400" dirty="0"/>
              <a:t>şişeleri</a:t>
            </a:r>
            <a:br>
              <a:rPr lang="tr-TR" sz="2400" dirty="0"/>
            </a:br>
            <a:r>
              <a:rPr lang="tr-TR" sz="2400" dirty="0"/>
              <a:t>– Konserve kavanozları</a:t>
            </a:r>
            <a:br>
              <a:rPr lang="tr-TR" sz="2400" dirty="0"/>
            </a:br>
            <a:r>
              <a:rPr lang="tr-TR" sz="2400" dirty="0"/>
              <a:t>– Reçel kavanozları</a:t>
            </a:r>
            <a:br>
              <a:rPr lang="tr-TR" sz="2400" dirty="0"/>
            </a:br>
            <a:r>
              <a:rPr lang="tr-TR" sz="2400" dirty="0"/>
              <a:t>– Sürahi</a:t>
            </a:r>
            <a:br>
              <a:rPr lang="tr-TR" sz="2400" dirty="0"/>
            </a:br>
            <a:r>
              <a:rPr lang="tr-TR" sz="2400" dirty="0"/>
              <a:t>– </a:t>
            </a:r>
            <a:r>
              <a:rPr lang="tr-TR" sz="2400" dirty="0" smtClean="0"/>
              <a:t>Bardak</a:t>
            </a:r>
            <a:endParaRPr lang="tr-TR" sz="2400" dirty="0"/>
          </a:p>
        </p:txBody>
      </p:sp>
      <p:pic>
        <p:nvPicPr>
          <p:cNvPr id="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556792"/>
            <a:ext cx="3565162" cy="2784811"/>
          </a:xfrm>
          <a:prstGeom prst="star1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2987823" y="4437112"/>
            <a:ext cx="4230853" cy="2220254"/>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effectLst>
                  <a:outerShdw blurRad="38100" dist="38100" dir="2700000" algn="tl">
                    <a:srgbClr val="000000">
                      <a:alpha val="43137"/>
                    </a:srgbClr>
                  </a:outerShdw>
                </a:effectLst>
              </a:rPr>
              <a:t>DOĞADA YOK OLMA SÜRESİ </a:t>
            </a:r>
            <a:r>
              <a:rPr lang="tr-TR" sz="2400" b="1" dirty="0">
                <a:solidFill>
                  <a:schemeClr val="tx1"/>
                </a:solidFill>
                <a:effectLst>
                  <a:outerShdw blurRad="38100" dist="38100" dir="2700000" algn="tl">
                    <a:srgbClr val="000000">
                      <a:alpha val="43137"/>
                    </a:srgbClr>
                  </a:outerShdw>
                </a:effectLst>
              </a:rPr>
              <a:t>4</a:t>
            </a:r>
            <a:r>
              <a:rPr lang="tr-TR" sz="2400" b="1" dirty="0" smtClean="0">
                <a:solidFill>
                  <a:schemeClr val="tx1"/>
                </a:solidFill>
                <a:effectLst>
                  <a:outerShdw blurRad="38100" dist="38100" dir="2700000" algn="tl">
                    <a:srgbClr val="000000">
                      <a:alpha val="43137"/>
                    </a:srgbClr>
                  </a:outerShdw>
                </a:effectLst>
              </a:rPr>
              <a:t>000 YIL </a:t>
            </a:r>
            <a:endParaRPr lang="tr-TR" sz="2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181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2"/>
          <p:cNvSpPr>
            <a:spLocks noGrp="1"/>
          </p:cNvSpPr>
          <p:nvPr>
            <p:ph idx="1"/>
          </p:nvPr>
        </p:nvSpPr>
        <p:spPr>
          <a:xfrm>
            <a:off x="457200" y="548680"/>
            <a:ext cx="8229600" cy="55774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indent="0" algn="ctr">
              <a:buNone/>
            </a:pPr>
            <a:endParaRPr lang="tr-TR" b="1" cap="all" dirty="0" smtClean="0">
              <a:ln w="0"/>
              <a:solidFill>
                <a:srgbClr val="0070C0"/>
              </a:solidFill>
              <a:effectLst>
                <a:reflection blurRad="12700" stA="50000" endPos="50000" dist="5000" dir="5400000" sy="-100000" rotWithShape="0"/>
              </a:effectLst>
            </a:endParaRPr>
          </a:p>
          <a:p>
            <a:pPr marL="0" indent="0" algn="ctr">
              <a:buNone/>
            </a:pPr>
            <a:r>
              <a:rPr lang="tr-TR" sz="2800" b="1" cap="all" dirty="0" smtClean="0">
                <a:ln w="0"/>
                <a:solidFill>
                  <a:srgbClr val="FF0000"/>
                </a:solidFill>
                <a:effectLst>
                  <a:reflection blurRad="12700" stA="50000" endPos="50000" dist="5000" dir="5400000" sy="-100000" rotWithShape="0"/>
                </a:effectLst>
              </a:rPr>
              <a:t>Sıfır Atık:  </a:t>
            </a:r>
            <a:r>
              <a:rPr lang="tr-TR" sz="2800" i="1" dirty="0">
                <a:solidFill>
                  <a:srgbClr val="0070C0"/>
                </a:solidFill>
              </a:rPr>
              <a:t>Sıfır atık; israfın önlenmesini, kaynakların daha verimli kullanılmasını, atık oluşum sebeplerinin gözden geçirilerek atık oluşumunun engellenmesi veya minimize edilmesi, atığın oluşması durumunda ise kaynağında ayrı toplanması ve geri kazanımının sağlanmasını kapsayan atık yönetim felsefesi olarak tanımlanan bir </a:t>
            </a:r>
            <a:r>
              <a:rPr lang="tr-TR" sz="2800" i="1" dirty="0" smtClean="0">
                <a:solidFill>
                  <a:srgbClr val="0070C0"/>
                </a:solidFill>
              </a:rPr>
              <a:t>hedeftir.</a:t>
            </a:r>
            <a:r>
              <a:rPr lang="tr-TR" sz="2800" dirty="0">
                <a:solidFill>
                  <a:srgbClr val="0070C0"/>
                </a:solidFill>
              </a:rPr>
              <a:t> </a:t>
            </a:r>
            <a:endParaRPr lang="tr-TR" sz="2800" b="1" cap="all" dirty="0">
              <a:ln w="0"/>
              <a:solidFill>
                <a:srgbClr val="0070C0"/>
              </a:solidFill>
              <a:effectLst>
                <a:reflection blurRad="12700" stA="50000" endPos="50000" dist="5000" dir="5400000" sy="-100000" rotWithShape="0"/>
              </a:effectLst>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620688"/>
            <a:ext cx="3377847" cy="1416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6883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0"/>
            <a:ext cx="8229600" cy="922114"/>
          </a:xfrm>
        </p:spPr>
        <p:txBody>
          <a:bodyPr>
            <a:normAutofit/>
          </a:bodyPr>
          <a:lstStyle/>
          <a:p>
            <a:r>
              <a:rPr lang="tr-TR" sz="4000" b="1" dirty="0" smtClean="0">
                <a:solidFill>
                  <a:srgbClr val="FF0000"/>
                </a:solidFill>
                <a:effectLst>
                  <a:outerShdw blurRad="38100" dist="38100" dir="2700000" algn="tl">
                    <a:srgbClr val="000000">
                      <a:alpha val="43137"/>
                    </a:srgbClr>
                  </a:outerShdw>
                </a:effectLst>
                <a:latin typeface="+mn-lt"/>
              </a:rPr>
              <a:t>AHŞAP ATIKLARI</a:t>
            </a:r>
            <a:endParaRPr lang="tr-TR" sz="4000" b="1" dirty="0">
              <a:solidFill>
                <a:srgbClr val="FF0000"/>
              </a:solidFill>
              <a:effectLst>
                <a:outerShdw blurRad="38100" dist="38100" dir="2700000" algn="tl">
                  <a:srgbClr val="000000">
                    <a:alpha val="43137"/>
                  </a:srgbClr>
                </a:outerShdw>
              </a:effectLst>
              <a:latin typeface="+mn-lt"/>
            </a:endParaRPr>
          </a:p>
        </p:txBody>
      </p:sp>
      <p:sp>
        <p:nvSpPr>
          <p:cNvPr id="3" name="İçerik Yer Tutucusu 2"/>
          <p:cNvSpPr>
            <a:spLocks noGrp="1"/>
          </p:cNvSpPr>
          <p:nvPr>
            <p:ph idx="1"/>
          </p:nvPr>
        </p:nvSpPr>
        <p:spPr>
          <a:xfrm>
            <a:off x="355091" y="908720"/>
            <a:ext cx="8229600" cy="1008112"/>
          </a:xfrm>
        </p:spPr>
        <p:txBody>
          <a:bodyPr>
            <a:noAutofit/>
          </a:bodyPr>
          <a:lstStyle/>
          <a:p>
            <a:pPr marL="0" indent="0" algn="just">
              <a:buNone/>
            </a:pPr>
            <a:r>
              <a:rPr lang="tr-TR" sz="2000" dirty="0"/>
              <a:t>Ağaçlardan edilen ahşap malzemeler, ev eşyaları, taşıma ve koruma amaçlı ambalaj ve yapı malzemesi olarak hayatın her alanında yaygın şekilde kullanılmaktadır.</a:t>
            </a:r>
          </a:p>
        </p:txBody>
      </p:sp>
      <p:sp>
        <p:nvSpPr>
          <p:cNvPr id="7" name="Dikdörtgen 6"/>
          <p:cNvSpPr/>
          <p:nvPr/>
        </p:nvSpPr>
        <p:spPr>
          <a:xfrm>
            <a:off x="395536" y="2145928"/>
            <a:ext cx="3096344" cy="4154984"/>
          </a:xfrm>
          <a:prstGeom prst="rect">
            <a:avLst/>
          </a:prstGeom>
        </p:spPr>
        <p:txBody>
          <a:bodyPr wrap="square">
            <a:spAutoFit/>
          </a:bodyPr>
          <a:lstStyle/>
          <a:p>
            <a:r>
              <a:rPr lang="tr-TR" sz="2400" dirty="0" smtClean="0"/>
              <a:t>– </a:t>
            </a:r>
            <a:r>
              <a:rPr lang="tr-TR" sz="2400" dirty="0"/>
              <a:t>Evlerde kullanılan mobilya ve küçük ev eşyaları</a:t>
            </a:r>
            <a:br>
              <a:rPr lang="tr-TR" sz="2400" dirty="0"/>
            </a:br>
            <a:r>
              <a:rPr lang="tr-TR" sz="2400" dirty="0"/>
              <a:t>– Ambalaj olarak kullanılan palet ve kasalar</a:t>
            </a:r>
            <a:br>
              <a:rPr lang="tr-TR" sz="2400" dirty="0"/>
            </a:br>
            <a:r>
              <a:rPr lang="tr-TR" sz="2400" dirty="0"/>
              <a:t>– Yapı malzemesi ve ev eşyası üretiminden kaynaklı kırpıntı, parça</a:t>
            </a:r>
            <a:r>
              <a:rPr lang="tr-TR" sz="2400" dirty="0" smtClean="0"/>
              <a:t>, talaş </a:t>
            </a:r>
            <a:r>
              <a:rPr lang="tr-TR" sz="2400" dirty="0"/>
              <a:t>halindeki tüm malzemeler</a:t>
            </a:r>
          </a:p>
        </p:txBody>
      </p:sp>
      <p:pic>
        <p:nvPicPr>
          <p:cNvPr id="1026" name="Picture 2" descr="C:\Users\ebru.cakir\Desktop\ind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746" y="4251394"/>
            <a:ext cx="3365654" cy="223969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3634592" y="2132856"/>
            <a:ext cx="4537808" cy="1932222"/>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effectLst>
                  <a:outerShdw blurRad="38100" dist="38100" dir="2700000" algn="tl">
                    <a:srgbClr val="000000">
                      <a:alpha val="43137"/>
                    </a:srgbClr>
                  </a:outerShdw>
                </a:effectLst>
              </a:rPr>
              <a:t>DOĞADA YOK OLMA SÜRESİ 13 YIL </a:t>
            </a:r>
            <a:endParaRPr lang="tr-TR" sz="2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003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0"/>
            <a:ext cx="8229600" cy="922114"/>
          </a:xfrm>
        </p:spPr>
        <p:txBody>
          <a:bodyPr>
            <a:normAutofit/>
          </a:bodyPr>
          <a:lstStyle/>
          <a:p>
            <a:r>
              <a:rPr lang="tr-TR" sz="4000" b="1" dirty="0" smtClean="0">
                <a:solidFill>
                  <a:srgbClr val="FF0000"/>
                </a:solidFill>
                <a:effectLst>
                  <a:outerShdw blurRad="38100" dist="38100" dir="2700000" algn="tl">
                    <a:srgbClr val="000000">
                      <a:alpha val="43137"/>
                    </a:srgbClr>
                  </a:outerShdw>
                </a:effectLst>
                <a:latin typeface="+mn-lt"/>
              </a:rPr>
              <a:t>KOMPOZİT ATIKLAR</a:t>
            </a:r>
            <a:endParaRPr lang="tr-TR" sz="4000" b="1" dirty="0">
              <a:solidFill>
                <a:srgbClr val="FF0000"/>
              </a:solidFill>
              <a:effectLst>
                <a:outerShdw blurRad="38100" dist="38100" dir="2700000" algn="tl">
                  <a:srgbClr val="000000">
                    <a:alpha val="43137"/>
                  </a:srgbClr>
                </a:outerShdw>
              </a:effectLst>
              <a:latin typeface="+mn-lt"/>
            </a:endParaRPr>
          </a:p>
        </p:txBody>
      </p:sp>
      <p:sp>
        <p:nvSpPr>
          <p:cNvPr id="3" name="İçerik Yer Tutucusu 2"/>
          <p:cNvSpPr>
            <a:spLocks noGrp="1"/>
          </p:cNvSpPr>
          <p:nvPr>
            <p:ph idx="1"/>
          </p:nvPr>
        </p:nvSpPr>
        <p:spPr>
          <a:xfrm>
            <a:off x="251520" y="908720"/>
            <a:ext cx="8229600" cy="720080"/>
          </a:xfrm>
        </p:spPr>
        <p:txBody>
          <a:bodyPr>
            <a:noAutofit/>
          </a:bodyPr>
          <a:lstStyle/>
          <a:p>
            <a:pPr marL="0" indent="0" algn="just">
              <a:buNone/>
            </a:pPr>
            <a:r>
              <a:rPr lang="tr-TR" sz="2000" dirty="0"/>
              <a:t>Plastik, kâğıt, metal, cam, ahşap gibi malzemelerin birlikte kullanılması ile edilen </a:t>
            </a:r>
            <a:r>
              <a:rPr lang="tr-TR" sz="2000" dirty="0" err="1"/>
              <a:t>kompozit</a:t>
            </a:r>
            <a:r>
              <a:rPr lang="tr-TR" sz="2000" dirty="0"/>
              <a:t> malzemeler başta ambalaj sektörü olmak üzere endüstriyel kullanımları da yaygındır.</a:t>
            </a:r>
          </a:p>
        </p:txBody>
      </p:sp>
      <p:sp>
        <p:nvSpPr>
          <p:cNvPr id="7" name="Dikdörtgen 6"/>
          <p:cNvSpPr/>
          <p:nvPr/>
        </p:nvSpPr>
        <p:spPr>
          <a:xfrm>
            <a:off x="251520" y="2420888"/>
            <a:ext cx="1944216" cy="2523768"/>
          </a:xfrm>
          <a:prstGeom prst="rect">
            <a:avLst/>
          </a:prstGeom>
        </p:spPr>
        <p:txBody>
          <a:bodyPr wrap="square">
            <a:spAutoFit/>
          </a:bodyPr>
          <a:lstStyle/>
          <a:p>
            <a:r>
              <a:rPr lang="tr-TR" b="1" dirty="0"/>
              <a:t>– </a:t>
            </a:r>
            <a:r>
              <a:rPr lang="tr-TR" b="1" dirty="0" smtClean="0"/>
              <a:t>Me</a:t>
            </a:r>
            <a:r>
              <a:rPr lang="tr-TR" sz="2000" b="1" dirty="0" smtClean="0"/>
              <a:t>yve </a:t>
            </a:r>
            <a:r>
              <a:rPr lang="tr-TR" sz="2000" b="1" dirty="0"/>
              <a:t>suyu ve süt ambalajı </a:t>
            </a:r>
            <a:endParaRPr lang="tr-TR" sz="2000" b="1" dirty="0" smtClean="0"/>
          </a:p>
          <a:p>
            <a:endParaRPr lang="tr-TR" sz="2000" b="1" dirty="0" smtClean="0"/>
          </a:p>
          <a:p>
            <a:r>
              <a:rPr lang="tr-TR" sz="2000" b="1" dirty="0" smtClean="0"/>
              <a:t>–Hazır çorba </a:t>
            </a:r>
            <a:r>
              <a:rPr lang="tr-TR" sz="2000" b="1" dirty="0"/>
              <a:t>ambalajları, çay, </a:t>
            </a:r>
            <a:r>
              <a:rPr lang="tr-TR" sz="2000" b="1" dirty="0" smtClean="0"/>
              <a:t>kahve, çikolata </a:t>
            </a:r>
            <a:r>
              <a:rPr lang="tr-TR" sz="2000" b="1" dirty="0"/>
              <a:t>ambalajı </a:t>
            </a:r>
            <a:br>
              <a:rPr lang="tr-TR" sz="2000" b="1" dirty="0"/>
            </a:br>
            <a:endParaRPr lang="tr-TR" b="1" dirty="0"/>
          </a:p>
        </p:txBody>
      </p:sp>
      <p:pic>
        <p:nvPicPr>
          <p:cNvPr id="2050" name="Picture 2" descr="C:\Users\ebru.cakir\Desktop\ambalaj-uzerindeki-isaretler-ve-anlamla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501007"/>
            <a:ext cx="6120680" cy="310697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3995937" y="1754355"/>
            <a:ext cx="4189200" cy="1458621"/>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effectLst>
                  <a:outerShdw blurRad="38100" dist="38100" dir="2700000" algn="tl">
                    <a:srgbClr val="000000">
                      <a:alpha val="43137"/>
                    </a:srgbClr>
                  </a:outerShdw>
                </a:effectLst>
              </a:rPr>
              <a:t>DOĞADA YOK OLMA SÜRESİ 5 YIL </a:t>
            </a:r>
            <a:endParaRPr lang="tr-TR" sz="2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265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22114"/>
          </a:xfrm>
        </p:spPr>
        <p:txBody>
          <a:bodyPr>
            <a:normAutofit/>
          </a:bodyPr>
          <a:lstStyle/>
          <a:p>
            <a:r>
              <a:rPr lang="tr-TR" sz="4000" b="1" dirty="0" smtClean="0">
                <a:solidFill>
                  <a:srgbClr val="FF0000"/>
                </a:solidFill>
                <a:effectLst>
                  <a:outerShdw blurRad="38100" dist="38100" dir="2700000" algn="tl">
                    <a:srgbClr val="000000">
                      <a:alpha val="43137"/>
                    </a:srgbClr>
                  </a:outerShdw>
                </a:effectLst>
                <a:latin typeface="+mn-lt"/>
              </a:rPr>
              <a:t>METAL ATIKLARI</a:t>
            </a:r>
            <a:endParaRPr lang="tr-TR" sz="4000" b="1" dirty="0">
              <a:solidFill>
                <a:srgbClr val="FF0000"/>
              </a:solidFill>
              <a:effectLst>
                <a:outerShdw blurRad="38100" dist="38100" dir="2700000" algn="tl">
                  <a:srgbClr val="000000">
                    <a:alpha val="43137"/>
                  </a:srgbClr>
                </a:outerShdw>
              </a:effectLst>
              <a:latin typeface="+mn-lt"/>
            </a:endParaRPr>
          </a:p>
        </p:txBody>
      </p:sp>
      <p:sp>
        <p:nvSpPr>
          <p:cNvPr id="3" name="İçerik Yer Tutucusu 2"/>
          <p:cNvSpPr>
            <a:spLocks noGrp="1"/>
          </p:cNvSpPr>
          <p:nvPr>
            <p:ph idx="1"/>
          </p:nvPr>
        </p:nvSpPr>
        <p:spPr>
          <a:xfrm>
            <a:off x="395536" y="1196752"/>
            <a:ext cx="8229600" cy="720080"/>
          </a:xfrm>
        </p:spPr>
        <p:txBody>
          <a:bodyPr>
            <a:normAutofit fontScale="92500" lnSpcReduction="10000"/>
          </a:bodyPr>
          <a:lstStyle/>
          <a:p>
            <a:pPr marL="0" indent="0" algn="just">
              <a:buNone/>
            </a:pPr>
            <a:r>
              <a:rPr lang="tr-TR" sz="2400" dirty="0"/>
              <a:t>Metal, yeryüzü tabakasını oluşturan çeşitli minerallerin işlenerek saflaştırılması sonucunda üretilir.</a:t>
            </a:r>
            <a:endParaRPr lang="tr-TR" sz="2800" dirty="0"/>
          </a:p>
        </p:txBody>
      </p:sp>
      <p:sp>
        <p:nvSpPr>
          <p:cNvPr id="7" name="Dikdörtgen 6"/>
          <p:cNvSpPr/>
          <p:nvPr/>
        </p:nvSpPr>
        <p:spPr>
          <a:xfrm>
            <a:off x="395536" y="2132856"/>
            <a:ext cx="3096344" cy="2554545"/>
          </a:xfrm>
          <a:prstGeom prst="rect">
            <a:avLst/>
          </a:prstGeom>
        </p:spPr>
        <p:txBody>
          <a:bodyPr wrap="square">
            <a:spAutoFit/>
          </a:bodyPr>
          <a:lstStyle/>
          <a:p>
            <a:r>
              <a:rPr lang="tr-TR" sz="2000" b="1" dirty="0" smtClean="0"/>
              <a:t>– </a:t>
            </a:r>
            <a:r>
              <a:rPr lang="tr-TR" sz="2000" b="1" dirty="0"/>
              <a:t>Alüminyum içecek kutuları</a:t>
            </a:r>
            <a:br>
              <a:rPr lang="tr-TR" sz="2000" b="1" dirty="0"/>
            </a:br>
            <a:r>
              <a:rPr lang="tr-TR" sz="2000" b="1" dirty="0"/>
              <a:t>– Yağ ve salça tenekeleri</a:t>
            </a:r>
            <a:br>
              <a:rPr lang="tr-TR" sz="2000" b="1" dirty="0"/>
            </a:br>
            <a:r>
              <a:rPr lang="tr-TR" sz="2000" b="1" dirty="0"/>
              <a:t>– Konserve kutuları</a:t>
            </a:r>
            <a:br>
              <a:rPr lang="tr-TR" sz="2000" b="1" dirty="0"/>
            </a:br>
            <a:r>
              <a:rPr lang="tr-TR" sz="2000" b="1" dirty="0"/>
              <a:t>– Mutfak gereçleri (çatal, bıçak, tencere, tava, çaydanlık)</a:t>
            </a:r>
            <a:br>
              <a:rPr lang="tr-TR" sz="2000" b="1" dirty="0"/>
            </a:br>
            <a:r>
              <a:rPr lang="tr-TR" sz="2000" b="1" dirty="0"/>
              <a:t>– Alüminyum folyolar</a:t>
            </a:r>
          </a:p>
        </p:txBody>
      </p:sp>
      <p:pic>
        <p:nvPicPr>
          <p:cNvPr id="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791978"/>
            <a:ext cx="4343135" cy="2895423"/>
          </a:xfrm>
          <a:prstGeom prst="star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1835696" y="4797152"/>
            <a:ext cx="4189200" cy="1872208"/>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effectLst>
                  <a:outerShdw blurRad="38100" dist="38100" dir="2700000" algn="tl">
                    <a:srgbClr val="000000">
                      <a:alpha val="43137"/>
                    </a:srgbClr>
                  </a:outerShdw>
                </a:effectLst>
              </a:rPr>
              <a:t>DOĞADA YOK OLMA SÜRESİ 1000 YIL </a:t>
            </a:r>
            <a:endParaRPr lang="tr-TR" sz="2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919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71461" y="116632"/>
            <a:ext cx="8229600" cy="764704"/>
          </a:xfrm>
        </p:spPr>
        <p:txBody>
          <a:bodyPr>
            <a:normAutofit/>
          </a:bodyPr>
          <a:lstStyle/>
          <a:p>
            <a:r>
              <a:rPr lang="tr-TR" sz="4000" b="1" dirty="0" smtClean="0">
                <a:solidFill>
                  <a:srgbClr val="FF0000"/>
                </a:solidFill>
                <a:effectLst>
                  <a:outerShdw blurRad="38100" dist="38100" dir="2700000" algn="tl">
                    <a:srgbClr val="000000">
                      <a:alpha val="43137"/>
                    </a:srgbClr>
                  </a:outerShdw>
                </a:effectLst>
                <a:latin typeface="+mn-lt"/>
              </a:rPr>
              <a:t>TEKSTİL ATIKLARI</a:t>
            </a:r>
            <a:endParaRPr lang="tr-TR" sz="4000" b="1" dirty="0">
              <a:solidFill>
                <a:srgbClr val="FF0000"/>
              </a:solidFill>
              <a:effectLst>
                <a:outerShdw blurRad="38100" dist="38100" dir="2700000" algn="tl">
                  <a:srgbClr val="000000">
                    <a:alpha val="43137"/>
                  </a:srgbClr>
                </a:outerShdw>
              </a:effectLst>
              <a:latin typeface="+mn-lt"/>
            </a:endParaRPr>
          </a:p>
        </p:txBody>
      </p:sp>
      <p:sp>
        <p:nvSpPr>
          <p:cNvPr id="3" name="İçerik Yer Tutucusu 2"/>
          <p:cNvSpPr>
            <a:spLocks noGrp="1"/>
          </p:cNvSpPr>
          <p:nvPr>
            <p:ph idx="1"/>
          </p:nvPr>
        </p:nvSpPr>
        <p:spPr>
          <a:xfrm>
            <a:off x="371461" y="1124744"/>
            <a:ext cx="8229600" cy="720080"/>
          </a:xfrm>
        </p:spPr>
        <p:txBody>
          <a:bodyPr>
            <a:noAutofit/>
          </a:bodyPr>
          <a:lstStyle/>
          <a:p>
            <a:pPr marL="0" indent="0" algn="just">
              <a:buNone/>
            </a:pPr>
            <a:r>
              <a:rPr lang="tr-TR" sz="2000" dirty="0"/>
              <a:t>Doğal ve sentetik liflerin kullanılması ile edilen tekstil malzemeleri iplik ve kumaş üretimi ile başta giyim ve ev eşyası olmak üzere hayatın her alanında yaygın şekilde kullanılmaktadır.</a:t>
            </a:r>
          </a:p>
        </p:txBody>
      </p:sp>
      <p:sp>
        <p:nvSpPr>
          <p:cNvPr id="7" name="Dikdörtgen 6"/>
          <p:cNvSpPr/>
          <p:nvPr/>
        </p:nvSpPr>
        <p:spPr>
          <a:xfrm>
            <a:off x="395536" y="2334357"/>
            <a:ext cx="3096344" cy="3693319"/>
          </a:xfrm>
          <a:prstGeom prst="rect">
            <a:avLst/>
          </a:prstGeom>
        </p:spPr>
        <p:txBody>
          <a:bodyPr wrap="square">
            <a:spAutoFit/>
          </a:bodyPr>
          <a:lstStyle/>
          <a:p>
            <a:r>
              <a:rPr lang="tr-TR" b="1" dirty="0"/>
              <a:t>– Kişisel kullanıma yönelik tekstilden </a:t>
            </a:r>
            <a:r>
              <a:rPr lang="tr-TR" b="1" dirty="0" err="1"/>
              <a:t>mamül</a:t>
            </a:r>
            <a:r>
              <a:rPr lang="tr-TR" b="1" dirty="0"/>
              <a:t> kıyafet/giysiler</a:t>
            </a:r>
            <a:br>
              <a:rPr lang="tr-TR" b="1" dirty="0"/>
            </a:br>
            <a:r>
              <a:rPr lang="tr-TR" b="1" dirty="0"/>
              <a:t>– Tekstil ve konfeksiyon üretiminden kaynaklı kırpıntı, parça, elyaf halindeki tüm malzemeler</a:t>
            </a:r>
            <a:br>
              <a:rPr lang="tr-TR" b="1" dirty="0"/>
            </a:br>
            <a:r>
              <a:rPr lang="tr-TR" b="1" dirty="0"/>
              <a:t>– Evlerde gündelik kullanıma yönelik tekstilden </a:t>
            </a:r>
            <a:r>
              <a:rPr lang="tr-TR" b="1" dirty="0" err="1"/>
              <a:t>mamül</a:t>
            </a:r>
            <a:r>
              <a:rPr lang="tr-TR" b="1" dirty="0"/>
              <a:t> havlu, masa örtüsü, halı, perde, nevresim, örtü, battaniye ve benzeri tüm eşyalar</a:t>
            </a:r>
          </a:p>
        </p:txBody>
      </p:sp>
      <p:pic>
        <p:nvPicPr>
          <p:cNvPr id="3074" name="Picture 2" descr="C:\Users\ebru.cakir\Desktop\indir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2132856"/>
            <a:ext cx="2880320" cy="239813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3500454" y="4956835"/>
            <a:ext cx="4189200" cy="1872208"/>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effectLst>
                  <a:outerShdw blurRad="38100" dist="38100" dir="2700000" algn="tl">
                    <a:srgbClr val="000000">
                      <a:alpha val="43137"/>
                    </a:srgbClr>
                  </a:outerShdw>
                </a:effectLst>
              </a:rPr>
              <a:t>DOĞADA YOK OLMA SÜRESİ 5-7 YIL </a:t>
            </a:r>
            <a:endParaRPr lang="tr-TR" sz="2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4875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22114"/>
          </a:xfrm>
        </p:spPr>
        <p:txBody>
          <a:bodyPr>
            <a:normAutofit/>
          </a:bodyPr>
          <a:lstStyle/>
          <a:p>
            <a:r>
              <a:rPr lang="tr-TR" sz="4000" b="1" dirty="0" smtClean="0">
                <a:solidFill>
                  <a:srgbClr val="FF0000"/>
                </a:solidFill>
                <a:effectLst>
                  <a:outerShdw blurRad="38100" dist="38100" dir="2700000" algn="tl">
                    <a:srgbClr val="000000">
                      <a:alpha val="43137"/>
                    </a:srgbClr>
                  </a:outerShdw>
                </a:effectLst>
                <a:latin typeface="+mn-lt"/>
              </a:rPr>
              <a:t>ORGANİK ATIKLAR</a:t>
            </a:r>
            <a:endParaRPr lang="tr-TR" sz="4000" b="1" dirty="0">
              <a:solidFill>
                <a:srgbClr val="FF0000"/>
              </a:solidFill>
              <a:effectLst>
                <a:outerShdw blurRad="38100" dist="38100" dir="2700000" algn="tl">
                  <a:srgbClr val="000000">
                    <a:alpha val="43137"/>
                  </a:srgbClr>
                </a:outerShdw>
              </a:effectLst>
              <a:latin typeface="+mn-lt"/>
            </a:endParaRPr>
          </a:p>
        </p:txBody>
      </p:sp>
      <p:sp>
        <p:nvSpPr>
          <p:cNvPr id="3" name="İçerik Yer Tutucusu 2"/>
          <p:cNvSpPr>
            <a:spLocks noGrp="1"/>
          </p:cNvSpPr>
          <p:nvPr>
            <p:ph idx="1"/>
          </p:nvPr>
        </p:nvSpPr>
        <p:spPr>
          <a:xfrm>
            <a:off x="395536" y="1340768"/>
            <a:ext cx="8229600" cy="720080"/>
          </a:xfrm>
        </p:spPr>
        <p:txBody>
          <a:bodyPr>
            <a:noAutofit/>
          </a:bodyPr>
          <a:lstStyle/>
          <a:p>
            <a:pPr marL="0" indent="0" algn="just">
              <a:buNone/>
            </a:pPr>
            <a:r>
              <a:rPr lang="tr-TR" sz="2000" dirty="0"/>
              <a:t>Bitki ve hayvan kaynaklı atıklara "</a:t>
            </a:r>
            <a:r>
              <a:rPr lang="tr-TR" sz="2000" b="1" dirty="0"/>
              <a:t>organik atık</a:t>
            </a:r>
            <a:r>
              <a:rPr lang="tr-TR" sz="2000" dirty="0"/>
              <a:t>" adı verilir. ... </a:t>
            </a:r>
            <a:r>
              <a:rPr lang="tr-TR" sz="2000" b="1" dirty="0"/>
              <a:t>Organik atıklar</a:t>
            </a:r>
            <a:r>
              <a:rPr lang="tr-TR" sz="2000" dirty="0"/>
              <a:t>, doğada mikroorganizmalar yardımıyla kolayca </a:t>
            </a:r>
            <a:r>
              <a:rPr lang="tr-TR" sz="2000" dirty="0" err="1"/>
              <a:t>bozunarak</a:t>
            </a:r>
            <a:r>
              <a:rPr lang="tr-TR" sz="2000" dirty="0"/>
              <a:t> temel bileşenlerine ayrılır. </a:t>
            </a:r>
            <a:r>
              <a:rPr lang="tr-TR" sz="2000" b="1" dirty="0"/>
              <a:t>Organik</a:t>
            </a:r>
            <a:r>
              <a:rPr lang="tr-TR" sz="2000" dirty="0"/>
              <a:t> atıkların biriktirilip ara sıra karıştırılarak kontrollü olarak </a:t>
            </a:r>
            <a:r>
              <a:rPr lang="tr-TR" sz="2000" dirty="0" err="1"/>
              <a:t>bozunmaları</a:t>
            </a:r>
            <a:r>
              <a:rPr lang="tr-TR" sz="2000" dirty="0"/>
              <a:t> sağlandığında, bitkiler için çok zengin bir gübre elde edilebilir.</a:t>
            </a:r>
          </a:p>
        </p:txBody>
      </p:sp>
      <p:sp>
        <p:nvSpPr>
          <p:cNvPr id="7" name="Dikdörtgen 6"/>
          <p:cNvSpPr/>
          <p:nvPr/>
        </p:nvSpPr>
        <p:spPr>
          <a:xfrm>
            <a:off x="552761" y="3573016"/>
            <a:ext cx="3096344" cy="1631216"/>
          </a:xfrm>
          <a:prstGeom prst="rect">
            <a:avLst/>
          </a:prstGeom>
        </p:spPr>
        <p:txBody>
          <a:bodyPr wrap="square">
            <a:spAutoFit/>
          </a:bodyPr>
          <a:lstStyle/>
          <a:p>
            <a:r>
              <a:rPr lang="tr-TR" dirty="0"/>
              <a:t>– </a:t>
            </a:r>
            <a:r>
              <a:rPr lang="tr-TR" sz="2000" b="1" dirty="0" smtClean="0"/>
              <a:t>Meyve </a:t>
            </a:r>
            <a:r>
              <a:rPr lang="tr-TR" sz="2000" b="1" dirty="0"/>
              <a:t>Sebze Atıkları</a:t>
            </a:r>
            <a:br>
              <a:rPr lang="tr-TR" sz="2000" b="1" dirty="0"/>
            </a:br>
            <a:r>
              <a:rPr lang="tr-TR" sz="2000" b="1" dirty="0"/>
              <a:t>– Buğday, Arpa, Çavdar Samanı</a:t>
            </a:r>
            <a:br>
              <a:rPr lang="tr-TR" sz="2000" b="1" dirty="0"/>
            </a:br>
            <a:r>
              <a:rPr lang="tr-TR" sz="2000" b="1" dirty="0"/>
              <a:t>– Dökülmüş Ağaç Yaprakları</a:t>
            </a:r>
            <a:br>
              <a:rPr lang="tr-TR" sz="2000" b="1" dirty="0"/>
            </a:br>
            <a:r>
              <a:rPr lang="tr-TR" sz="2000" b="1" dirty="0"/>
              <a:t>– Arıtma Çamuru</a:t>
            </a:r>
          </a:p>
        </p:txBody>
      </p:sp>
      <p:pic>
        <p:nvPicPr>
          <p:cNvPr id="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225" y="2684184"/>
            <a:ext cx="3820040" cy="3193088"/>
          </a:xfrm>
          <a:prstGeom prst="star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2440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85192" y="160338"/>
            <a:ext cx="8229600" cy="922114"/>
          </a:xfrm>
        </p:spPr>
        <p:txBody>
          <a:bodyPr>
            <a:normAutofit/>
          </a:bodyPr>
          <a:lstStyle/>
          <a:p>
            <a:r>
              <a:rPr lang="tr-TR" sz="4000" b="1" dirty="0" smtClean="0">
                <a:solidFill>
                  <a:srgbClr val="FF0000"/>
                </a:solidFill>
                <a:effectLst>
                  <a:outerShdw blurRad="38100" dist="38100" dir="2700000" algn="tl">
                    <a:srgbClr val="000000">
                      <a:alpha val="43137"/>
                    </a:srgbClr>
                  </a:outerShdw>
                </a:effectLst>
                <a:latin typeface="+mn-lt"/>
              </a:rPr>
              <a:t>GERİ DÖNÜŞMEYEN ATIKLAR</a:t>
            </a:r>
            <a:endParaRPr lang="tr-TR" sz="4000" b="1" dirty="0">
              <a:solidFill>
                <a:srgbClr val="FF0000"/>
              </a:solidFill>
              <a:effectLst>
                <a:outerShdw blurRad="38100" dist="38100" dir="2700000" algn="tl">
                  <a:srgbClr val="000000">
                    <a:alpha val="43137"/>
                  </a:srgbClr>
                </a:outerShdw>
              </a:effectLst>
              <a:latin typeface="+mn-lt"/>
            </a:endParaRPr>
          </a:p>
        </p:txBody>
      </p:sp>
      <p:sp>
        <p:nvSpPr>
          <p:cNvPr id="3" name="İçerik Yer Tutucusu 2"/>
          <p:cNvSpPr>
            <a:spLocks noGrp="1"/>
          </p:cNvSpPr>
          <p:nvPr>
            <p:ph idx="1"/>
          </p:nvPr>
        </p:nvSpPr>
        <p:spPr>
          <a:xfrm>
            <a:off x="325067" y="1268760"/>
            <a:ext cx="8229600" cy="576064"/>
          </a:xfrm>
        </p:spPr>
        <p:txBody>
          <a:bodyPr>
            <a:noAutofit/>
          </a:bodyPr>
          <a:lstStyle/>
          <a:p>
            <a:pPr marL="0" indent="0" algn="just">
              <a:buNone/>
            </a:pPr>
            <a:r>
              <a:rPr lang="tr-TR" sz="2000" dirty="0" smtClean="0"/>
              <a:t>Geri Dönüşümü mümkün olmayan atık türleridir. </a:t>
            </a:r>
            <a:endParaRPr lang="tr-TR" sz="2000" dirty="0"/>
          </a:p>
        </p:txBody>
      </p:sp>
      <p:sp>
        <p:nvSpPr>
          <p:cNvPr id="7" name="Dikdörtgen 6"/>
          <p:cNvSpPr/>
          <p:nvPr/>
        </p:nvSpPr>
        <p:spPr>
          <a:xfrm>
            <a:off x="436206" y="1834312"/>
            <a:ext cx="3127682" cy="1938992"/>
          </a:xfrm>
          <a:prstGeom prst="rect">
            <a:avLst/>
          </a:prstGeom>
        </p:spPr>
        <p:txBody>
          <a:bodyPr wrap="square">
            <a:spAutoFit/>
          </a:bodyPr>
          <a:lstStyle/>
          <a:p>
            <a:r>
              <a:rPr lang="tr-TR" sz="2000" b="1" dirty="0"/>
              <a:t>– </a:t>
            </a:r>
            <a:r>
              <a:rPr lang="tr-TR" sz="2400" b="1" dirty="0" smtClean="0"/>
              <a:t>İzmarit</a:t>
            </a:r>
            <a:r>
              <a:rPr lang="tr-TR" sz="2400" b="1" dirty="0"/>
              <a:t/>
            </a:r>
            <a:br>
              <a:rPr lang="tr-TR" sz="2400" b="1" dirty="0"/>
            </a:br>
            <a:r>
              <a:rPr lang="tr-TR" sz="2400" b="1" dirty="0"/>
              <a:t>– </a:t>
            </a:r>
            <a:r>
              <a:rPr lang="tr-TR" sz="2400" b="1" dirty="0" smtClean="0"/>
              <a:t>Islak Mendil</a:t>
            </a:r>
            <a:r>
              <a:rPr lang="tr-TR" sz="2400" b="1" dirty="0"/>
              <a:t/>
            </a:r>
            <a:br>
              <a:rPr lang="tr-TR" sz="2400" b="1" dirty="0"/>
            </a:br>
            <a:r>
              <a:rPr lang="tr-TR" sz="2400" b="1" dirty="0"/>
              <a:t>– </a:t>
            </a:r>
            <a:r>
              <a:rPr lang="tr-TR" sz="2400" b="1" dirty="0" smtClean="0"/>
              <a:t>Sakız</a:t>
            </a:r>
          </a:p>
          <a:p>
            <a:r>
              <a:rPr lang="tr-TR" sz="2400" b="1" dirty="0" smtClean="0"/>
              <a:t>– Süprüntü</a:t>
            </a:r>
          </a:p>
          <a:p>
            <a:r>
              <a:rPr lang="tr-TR" sz="2400" b="1" dirty="0" smtClean="0"/>
              <a:t>- Porselen Tabak</a:t>
            </a:r>
            <a:endParaRPr lang="tr-TR" sz="24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2081663"/>
            <a:ext cx="1888389" cy="125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ıslak mendil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1894637"/>
            <a:ext cx="1916366" cy="149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522" y="4005064"/>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658613" y="4149080"/>
            <a:ext cx="4189200" cy="1872208"/>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effectLst>
                  <a:outerShdw blurRad="38100" dist="38100" dir="2700000" algn="tl">
                    <a:srgbClr val="000000">
                      <a:alpha val="43137"/>
                    </a:srgbClr>
                  </a:outerShdw>
                </a:effectLst>
              </a:rPr>
              <a:t>DOĞADA YOK OLMA SÜRESİ 5-7 YIL </a:t>
            </a:r>
            <a:endParaRPr lang="tr-TR" sz="2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70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2780928"/>
            <a:ext cx="8784976" cy="3888432"/>
          </a:xfrm>
        </p:spPr>
        <p:txBody>
          <a:bodyPr>
            <a:normAutofit fontScale="70000" lnSpcReduction="20000"/>
          </a:bodyPr>
          <a:lstStyle/>
          <a:p>
            <a:r>
              <a:rPr lang="tr-TR" dirty="0"/>
              <a:t>Yağ ve su geçirmez kağıtlar (pergament kağıdı, aydınger , </a:t>
            </a:r>
            <a:r>
              <a:rPr lang="tr-TR" dirty="0" err="1"/>
              <a:t>v.s</a:t>
            </a:r>
            <a:r>
              <a:rPr lang="tr-TR" dirty="0"/>
              <a:t>.)</a:t>
            </a:r>
          </a:p>
          <a:p>
            <a:r>
              <a:rPr lang="tr-TR" dirty="0" smtClean="0"/>
              <a:t>Islanmış, kirlenmiş </a:t>
            </a:r>
            <a:r>
              <a:rPr lang="tr-TR" dirty="0"/>
              <a:t>kağıtlar (yiyecek bulaşmış, hijyenik kağıt </a:t>
            </a:r>
            <a:r>
              <a:rPr lang="tr-TR" dirty="0" err="1"/>
              <a:t>v.b</a:t>
            </a:r>
            <a:r>
              <a:rPr lang="tr-TR" dirty="0"/>
              <a:t>. )</a:t>
            </a:r>
          </a:p>
          <a:p>
            <a:r>
              <a:rPr lang="tr-TR" dirty="0" smtClean="0"/>
              <a:t>Karbon </a:t>
            </a:r>
            <a:r>
              <a:rPr lang="tr-TR" dirty="0"/>
              <a:t>kağıdı</a:t>
            </a:r>
          </a:p>
          <a:p>
            <a:r>
              <a:rPr lang="tr-TR" dirty="0" smtClean="0"/>
              <a:t>Eski </a:t>
            </a:r>
            <a:r>
              <a:rPr lang="tr-TR" dirty="0"/>
              <a:t>duvar kağıtları</a:t>
            </a:r>
          </a:p>
          <a:p>
            <a:r>
              <a:rPr lang="tr-TR" dirty="0" smtClean="0"/>
              <a:t>Plastik </a:t>
            </a:r>
            <a:r>
              <a:rPr lang="tr-TR" dirty="0"/>
              <a:t>emdirilmiş paket zarfları , yollama çantaları </a:t>
            </a:r>
            <a:r>
              <a:rPr lang="tr-TR" dirty="0" err="1" smtClean="0"/>
              <a:t>v.b</a:t>
            </a:r>
            <a:r>
              <a:rPr lang="tr-TR" dirty="0" smtClean="0"/>
              <a:t>.</a:t>
            </a:r>
            <a:endParaRPr lang="tr-TR" dirty="0"/>
          </a:p>
          <a:p>
            <a:r>
              <a:rPr lang="tr-TR" dirty="0" smtClean="0"/>
              <a:t>Tüm </a:t>
            </a:r>
            <a:r>
              <a:rPr lang="tr-TR" dirty="0"/>
              <a:t>diğer özel kağıtlar (filtre </a:t>
            </a:r>
            <a:r>
              <a:rPr lang="tr-TR" dirty="0" smtClean="0"/>
              <a:t>kağıtları</a:t>
            </a:r>
            <a:r>
              <a:rPr lang="tr-TR" dirty="0"/>
              <a:t>, yapıştırma </a:t>
            </a:r>
            <a:r>
              <a:rPr lang="tr-TR" dirty="0" smtClean="0"/>
              <a:t>bantları )</a:t>
            </a:r>
          </a:p>
          <a:p>
            <a:r>
              <a:rPr lang="tr-TR" dirty="0"/>
              <a:t>Kedi , köpek altlıkları ve dışkılar</a:t>
            </a:r>
          </a:p>
          <a:p>
            <a:r>
              <a:rPr lang="tr-TR" dirty="0" smtClean="0"/>
              <a:t>Pencere </a:t>
            </a:r>
            <a:r>
              <a:rPr lang="tr-TR" dirty="0"/>
              <a:t>camları, cam yapı malzemesi</a:t>
            </a:r>
          </a:p>
          <a:p>
            <a:r>
              <a:rPr lang="tr-TR" dirty="0" smtClean="0"/>
              <a:t>Aynalar</a:t>
            </a:r>
            <a:endParaRPr lang="tr-TR" dirty="0"/>
          </a:p>
          <a:p>
            <a:r>
              <a:rPr lang="tr-TR" dirty="0" smtClean="0"/>
              <a:t>Optik </a:t>
            </a:r>
            <a:r>
              <a:rPr lang="tr-TR" dirty="0"/>
              <a:t>camlar, ısıya dayanıklı </a:t>
            </a:r>
            <a:r>
              <a:rPr lang="tr-TR" dirty="0" smtClean="0"/>
              <a:t>camlar,</a:t>
            </a:r>
          </a:p>
          <a:p>
            <a:r>
              <a:rPr lang="tr-TR" dirty="0" smtClean="0"/>
              <a:t>Tek kullanımlık kağıt bardaklar</a:t>
            </a:r>
            <a:endParaRPr lang="tr-TR" dirty="0"/>
          </a:p>
          <a:p>
            <a:pPr marL="0" indent="0">
              <a:buNone/>
            </a:pPr>
            <a:endParaRPr lang="tr-TR" dirty="0" smtClean="0"/>
          </a:p>
          <a:p>
            <a:endParaRPr lang="tr-T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4868"/>
            <a:ext cx="8784976" cy="254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4151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nvGraphicFramePr>
        <p:xfrm>
          <a:off x="5476009" y="290326"/>
          <a:ext cx="3745853" cy="5680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579" name="Resim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58284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2169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txBox="1">
            <a:spLocks/>
          </p:cNvSpPr>
          <p:nvPr/>
        </p:nvSpPr>
        <p:spPr>
          <a:xfrm>
            <a:off x="239316" y="174626"/>
            <a:ext cx="6172200" cy="1268413"/>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defRPr/>
            </a:pPr>
            <a:r>
              <a:rPr lang="tr-TR" sz="5400" b="1" dirty="0" smtClean="0">
                <a:solidFill>
                  <a:schemeClr val="accent6">
                    <a:lumMod val="50000"/>
                  </a:schemeClr>
                </a:solidFill>
              </a:rPr>
              <a:t>RENK SKALASI</a:t>
            </a:r>
            <a:endParaRPr lang="tr-TR" sz="5400" b="1" dirty="0">
              <a:solidFill>
                <a:schemeClr val="accent6">
                  <a:lumMod val="50000"/>
                </a:schemeClr>
              </a:solidFill>
            </a:endParaRPr>
          </a:p>
        </p:txBody>
      </p:sp>
      <p:pic>
        <p:nvPicPr>
          <p:cNvPr id="23555" name="Resim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5688"/>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266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43608" y="274638"/>
            <a:ext cx="7128792" cy="922114"/>
          </a:xfrm>
        </p:spPr>
        <p:txBody>
          <a:bodyPr>
            <a:normAutofit/>
          </a:bodyPr>
          <a:lstStyle/>
          <a:p>
            <a:r>
              <a:rPr lang="tr-TR" sz="4000" b="1" dirty="0" smtClean="0">
                <a:solidFill>
                  <a:srgbClr val="FF0000"/>
                </a:solidFill>
                <a:effectLst>
                  <a:outerShdw blurRad="38100" dist="38100" dir="2700000" algn="tl">
                    <a:srgbClr val="000000">
                      <a:alpha val="43137"/>
                    </a:srgbClr>
                  </a:outerShdw>
                </a:effectLst>
              </a:rPr>
              <a:t>İKİLİ TOPLAMA SİSTEMİ </a:t>
            </a:r>
            <a:endParaRPr lang="tr-TR" sz="4000" b="1" dirty="0">
              <a:solidFill>
                <a:srgbClr val="FF0000"/>
              </a:solidFill>
              <a:effectLst>
                <a:outerShdw blurRad="38100" dist="38100" dir="2700000" algn="tl">
                  <a:srgbClr val="000000">
                    <a:alpha val="43137"/>
                  </a:srgbClr>
                </a:outerShdw>
              </a:effectLst>
            </a:endParaRPr>
          </a:p>
        </p:txBody>
      </p:sp>
      <p:pic>
        <p:nvPicPr>
          <p:cNvPr id="3075" name="Picture 3" descr="C:\Users\info-bilgisayar\Desktop\plastik-koli-sifir-atik-kutu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8136904" cy="517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133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5" y="0"/>
            <a:ext cx="9144000" cy="383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kdörtgen 3"/>
          <p:cNvSpPr/>
          <p:nvPr/>
        </p:nvSpPr>
        <p:spPr>
          <a:xfrm>
            <a:off x="539552" y="3836367"/>
            <a:ext cx="8208912" cy="769441"/>
          </a:xfrm>
          <a:prstGeom prst="rect">
            <a:avLst/>
          </a:prstGeom>
        </p:spPr>
        <p:txBody>
          <a:bodyPr wrap="square">
            <a:spAutoFit/>
            <a:scene3d>
              <a:camera prst="orthographicFront"/>
              <a:lightRig rig="threePt" dir="t"/>
            </a:scene3d>
            <a:sp3d extrusionH="57150">
              <a:bevelT w="38100" h="38100" prst="relaxedInset"/>
            </a:sp3d>
          </a:bodyPr>
          <a:lstStyle/>
          <a:p>
            <a:pPr algn="ctr"/>
            <a:r>
              <a:rPr lang="tr-TR" sz="4400" b="1" dirty="0" smtClean="0">
                <a:effectLst>
                  <a:outerShdw blurRad="38100" dist="38100" dir="2700000" algn="tl">
                    <a:srgbClr val="000000">
                      <a:alpha val="43137"/>
                    </a:srgbClr>
                  </a:outerShdw>
                </a:effectLst>
              </a:rPr>
              <a:t>«SIFIR ATIK» bir yaşam felsefesidir </a:t>
            </a:r>
            <a:endParaRPr lang="tr-TR"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81612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ATIK ETİKETLER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AutoShape 5" descr="ATIK ETİKETLERİ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22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003" y="344591"/>
            <a:ext cx="5747518" cy="2855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Yuvarlatılmış Dikdörtgen 6"/>
          <p:cNvSpPr/>
          <p:nvPr/>
        </p:nvSpPr>
        <p:spPr>
          <a:xfrm>
            <a:off x="460375" y="3501008"/>
            <a:ext cx="3900688" cy="3131368"/>
          </a:xfrm>
          <a:prstGeom prst="roundRect">
            <a:avLst/>
          </a:prstGeom>
          <a:solidFill>
            <a:schemeClr val="tx2">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sz="2800" dirty="0">
              <a:solidFill>
                <a:schemeClr val="tx1"/>
              </a:solidFill>
              <a:latin typeface="Comic Sans MS" pitchFamily="66" charset="0"/>
              <a:cs typeface="Aldhabi" pitchFamily="2" charset="-78"/>
            </a:endParaRPr>
          </a:p>
        </p:txBody>
      </p:sp>
      <p:sp>
        <p:nvSpPr>
          <p:cNvPr id="8" name="Metin kutusu 7"/>
          <p:cNvSpPr txBox="1"/>
          <p:nvPr/>
        </p:nvSpPr>
        <p:spPr>
          <a:xfrm>
            <a:off x="653764" y="3699875"/>
            <a:ext cx="3558196" cy="830997"/>
          </a:xfrm>
          <a:prstGeom prst="rect">
            <a:avLst/>
          </a:prstGeom>
          <a:noFill/>
        </p:spPr>
        <p:txBody>
          <a:bodyPr wrap="square" rtlCol="0">
            <a:spAutoFit/>
          </a:bodyPr>
          <a:lstStyle/>
          <a:p>
            <a:pPr algn="ctr"/>
            <a:r>
              <a:rPr lang="tr-TR" sz="2000" b="1" dirty="0" smtClean="0">
                <a:effectLst>
                  <a:outerShdw blurRad="38100" dist="38100" dir="2700000" algn="tl">
                    <a:srgbClr val="000000">
                      <a:alpha val="43137"/>
                    </a:srgbClr>
                  </a:outerShdw>
                </a:effectLst>
              </a:rPr>
              <a:t> </a:t>
            </a:r>
            <a:r>
              <a:rPr lang="tr-TR" sz="2400" b="1" dirty="0" smtClean="0">
                <a:effectLst>
                  <a:outerShdw blurRad="38100" dist="38100" dir="2700000" algn="tl">
                    <a:srgbClr val="000000">
                      <a:alpha val="43137"/>
                    </a:srgbClr>
                  </a:outerShdw>
                </a:effectLst>
              </a:rPr>
              <a:t>GERİ DÖNÜŞEBİLİR ATIKLAR</a:t>
            </a:r>
            <a:endParaRPr lang="tr-TR" sz="2400" b="1" dirty="0">
              <a:effectLst>
                <a:outerShdw blurRad="38100" dist="38100" dir="2700000" algn="tl">
                  <a:srgbClr val="000000">
                    <a:alpha val="43137"/>
                  </a:srgbClr>
                </a:outerShdw>
              </a:effectLst>
            </a:endParaRPr>
          </a:p>
        </p:txBody>
      </p:sp>
      <p:pic>
        <p:nvPicPr>
          <p:cNvPr id="9" name="Resim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764" y="5700314"/>
            <a:ext cx="1194903" cy="81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info-bilgisayar\Desktop\masaüstü12102020\HARUN BEY BİLGİ\csb_logoYe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960" y="5805264"/>
            <a:ext cx="606294" cy="6062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info-bilgisayar\Desktop\image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940131" y="4573961"/>
            <a:ext cx="985461" cy="985461"/>
          </a:xfrm>
          <a:prstGeom prst="rect">
            <a:avLst/>
          </a:prstGeom>
          <a:noFill/>
          <a:extLst>
            <a:ext uri="{909E8E84-426E-40DD-AFC4-6F175D3DCCD1}">
              <a14:hiddenFill xmlns:a14="http://schemas.microsoft.com/office/drawing/2010/main">
                <a:solidFill>
                  <a:srgbClr val="FFFFFF"/>
                </a:solidFill>
              </a14:hiddenFill>
            </a:ext>
          </a:extLst>
        </p:spPr>
      </p:pic>
      <p:sp>
        <p:nvSpPr>
          <p:cNvPr id="12" name="Yuvarlatılmış Dikdörtgen 11"/>
          <p:cNvSpPr/>
          <p:nvPr/>
        </p:nvSpPr>
        <p:spPr>
          <a:xfrm>
            <a:off x="4788024" y="3501007"/>
            <a:ext cx="3900688" cy="3131368"/>
          </a:xfrm>
          <a:prstGeom prst="roundRect">
            <a:avLst/>
          </a:prstGeom>
          <a:solidFill>
            <a:srgbClr val="5F5F5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sz="2800" dirty="0">
              <a:solidFill>
                <a:schemeClr val="tx1"/>
              </a:solidFill>
              <a:latin typeface="Comic Sans MS" pitchFamily="66" charset="0"/>
              <a:cs typeface="Aldhabi" pitchFamily="2" charset="-78"/>
            </a:endParaRPr>
          </a:p>
        </p:txBody>
      </p:sp>
      <p:sp>
        <p:nvSpPr>
          <p:cNvPr id="13" name="Metin kutusu 12"/>
          <p:cNvSpPr txBox="1"/>
          <p:nvPr/>
        </p:nvSpPr>
        <p:spPr>
          <a:xfrm>
            <a:off x="4860032" y="3742964"/>
            <a:ext cx="3558196" cy="523220"/>
          </a:xfrm>
          <a:prstGeom prst="rect">
            <a:avLst/>
          </a:prstGeom>
          <a:noFill/>
        </p:spPr>
        <p:txBody>
          <a:bodyPr wrap="square" rtlCol="0">
            <a:spAutoFit/>
          </a:bodyPr>
          <a:lstStyle/>
          <a:p>
            <a:pPr algn="ctr"/>
            <a:r>
              <a:rPr lang="tr-TR" sz="2000" b="1" dirty="0" smtClean="0">
                <a:effectLst>
                  <a:outerShdw blurRad="38100" dist="38100" dir="2700000" algn="tl">
                    <a:srgbClr val="000000">
                      <a:alpha val="43137"/>
                    </a:srgbClr>
                  </a:outerShdw>
                </a:effectLst>
              </a:rPr>
              <a:t> </a:t>
            </a:r>
            <a:r>
              <a:rPr lang="tr-TR" sz="2800" b="1" dirty="0" smtClean="0">
                <a:effectLst>
                  <a:outerShdw blurRad="38100" dist="38100" dir="2700000" algn="tl">
                    <a:srgbClr val="000000">
                      <a:alpha val="43137"/>
                    </a:srgbClr>
                  </a:outerShdw>
                </a:effectLst>
              </a:rPr>
              <a:t>DİĞER ATIKLAR</a:t>
            </a:r>
            <a:endParaRPr lang="tr-TR" sz="2800" b="1" dirty="0">
              <a:effectLst>
                <a:outerShdw blurRad="38100" dist="38100" dir="2700000" algn="tl">
                  <a:srgbClr val="000000">
                    <a:alpha val="43137"/>
                  </a:srgbClr>
                </a:outerShdw>
              </a:effectLst>
            </a:endParaRPr>
          </a:p>
        </p:txBody>
      </p:sp>
      <p:pic>
        <p:nvPicPr>
          <p:cNvPr id="14" name="Resim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5763268"/>
            <a:ext cx="1194903" cy="81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C:\Users\info-bilgisayar\Desktop\image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126943" y="4485057"/>
            <a:ext cx="985461" cy="98546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Düz Bağlayıcı 4"/>
          <p:cNvCxnSpPr/>
          <p:nvPr/>
        </p:nvCxnSpPr>
        <p:spPr>
          <a:xfrm flipH="1">
            <a:off x="6092832" y="4319605"/>
            <a:ext cx="1008112" cy="1293238"/>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2" descr="C:\Users\info-bilgisayar\Desktop\masaüstü12102020\HARUN BEY BİLGİ\csb_logoYe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5763268"/>
            <a:ext cx="606294" cy="60629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29" y="59584"/>
            <a:ext cx="1632156" cy="2385459"/>
          </a:xfrm>
          <a:prstGeom prst="rect">
            <a:avLst/>
          </a:prstGeom>
        </p:spPr>
      </p:pic>
    </p:spTree>
    <p:extLst>
      <p:ext uri="{BB962C8B-B14F-4D97-AF65-F5344CB8AC3E}">
        <p14:creationId xmlns:p14="http://schemas.microsoft.com/office/powerpoint/2010/main" val="27437814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İçerik Yer Tutucusu 5"/>
          <p:cNvGraphicFramePr>
            <a:graphicFrameLocks/>
          </p:cNvGraphicFramePr>
          <p:nvPr>
            <p:extLst>
              <p:ext uri="{D42A27DB-BD31-4B8C-83A1-F6EECF244321}">
                <p14:modId xmlns:p14="http://schemas.microsoft.com/office/powerpoint/2010/main" val="2533498094"/>
              </p:ext>
            </p:extLst>
          </p:nvPr>
        </p:nvGraphicFramePr>
        <p:xfrm>
          <a:off x="179512" y="188640"/>
          <a:ext cx="8856984" cy="64807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04148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179512" y="199440"/>
            <a:ext cx="4896544" cy="4237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800" b="1" u="sng" dirty="0">
                <a:solidFill>
                  <a:schemeClr val="tx1"/>
                </a:solidFill>
              </a:rPr>
              <a:t>Atık piller</a:t>
            </a:r>
            <a:r>
              <a:rPr lang="tr-TR" sz="2800" dirty="0">
                <a:solidFill>
                  <a:schemeClr val="tx1"/>
                </a:solidFill>
              </a:rPr>
              <a:t>, içeriğinde bulunan ağır metaller nedeniyle çevre ve insan sağlığına zararlı etkilerde bulunabilecek atıklardandır ve ayrı toplanması </a:t>
            </a:r>
            <a:r>
              <a:rPr lang="tr-TR" sz="2800" dirty="0" smtClean="0">
                <a:solidFill>
                  <a:schemeClr val="tx1"/>
                </a:solidFill>
              </a:rPr>
              <a:t>atık </a:t>
            </a:r>
            <a:r>
              <a:rPr lang="tr-TR" sz="2800" dirty="0">
                <a:solidFill>
                  <a:schemeClr val="tx1"/>
                </a:solidFill>
              </a:rPr>
              <a:t>piller için özel olarak tasarlanmış biriktirme </a:t>
            </a:r>
            <a:r>
              <a:rPr lang="tr-TR" sz="2800" dirty="0" smtClean="0">
                <a:solidFill>
                  <a:schemeClr val="tx1"/>
                </a:solidFill>
              </a:rPr>
              <a:t>ekipmanlarında toplamak gereklidir</a:t>
            </a:r>
            <a:r>
              <a:rPr lang="tr-TR" sz="2800" dirty="0">
                <a:solidFill>
                  <a:schemeClr val="tx1"/>
                </a:solidFill>
              </a:rPr>
              <a:t>.</a:t>
            </a:r>
          </a:p>
        </p:txBody>
      </p:sp>
      <p:pic>
        <p:nvPicPr>
          <p:cNvPr id="25604" name="Resim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48777"/>
            <a:ext cx="3571875"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3" descr="kutu1_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553227"/>
            <a:ext cx="21209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kutu2_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4611307"/>
            <a:ext cx="1398948" cy="218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514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Resim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3711674"/>
            <a:ext cx="2026616" cy="314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Yuvarlatılmış Dikdörtgen 1"/>
          <p:cNvSpPr/>
          <p:nvPr/>
        </p:nvSpPr>
        <p:spPr>
          <a:xfrm>
            <a:off x="25104" y="188640"/>
            <a:ext cx="5050952" cy="32403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800" b="1" u="sng" dirty="0">
                <a:solidFill>
                  <a:schemeClr val="tx1"/>
                </a:solidFill>
              </a:rPr>
              <a:t>Bitkisel atık yağlar</a:t>
            </a:r>
            <a:r>
              <a:rPr lang="tr-TR" sz="2800" dirty="0">
                <a:solidFill>
                  <a:schemeClr val="tx1"/>
                </a:solidFill>
              </a:rPr>
              <a:t>, </a:t>
            </a:r>
            <a:r>
              <a:rPr lang="tr-TR" sz="2800" dirty="0" err="1">
                <a:solidFill>
                  <a:schemeClr val="tx1"/>
                </a:solidFill>
              </a:rPr>
              <a:t>atıksu</a:t>
            </a:r>
            <a:r>
              <a:rPr lang="tr-TR" sz="2800" dirty="0">
                <a:solidFill>
                  <a:schemeClr val="tx1"/>
                </a:solidFill>
              </a:rPr>
              <a:t> toplama sistemlerinin daralmasına ve tıkanmasına; toprak kirlenmesi ile beraber yeraltı suyu kirlenmesine sebep  olmaktadır. Bu nedenle ayrı toplanması gerekmektedir.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213" y="0"/>
            <a:ext cx="36337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110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101204" y="236539"/>
            <a:ext cx="5448300" cy="32861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800" b="1" u="sng" dirty="0">
                <a:solidFill>
                  <a:schemeClr val="tx1"/>
                </a:solidFill>
              </a:rPr>
              <a:t>Atık elektrikli ve elektronik eşyalar</a:t>
            </a:r>
            <a:r>
              <a:rPr lang="tr-TR" sz="2800" dirty="0">
                <a:solidFill>
                  <a:schemeClr val="tx1"/>
                </a:solidFill>
              </a:rPr>
              <a:t>, içeriğinde bulunan ağır metaller nedeniyle çevre ve insan sağlığına zararlı etkilerde bulunabilecek atıklardandır ve ayrı toplanması gereklidir. </a:t>
            </a:r>
          </a:p>
        </p:txBody>
      </p:sp>
      <p:sp>
        <p:nvSpPr>
          <p:cNvPr id="5" name="Yuvarlatılmış Dikdörtgen 4"/>
          <p:cNvSpPr/>
          <p:nvPr/>
        </p:nvSpPr>
        <p:spPr>
          <a:xfrm>
            <a:off x="977504" y="4159250"/>
            <a:ext cx="6244828" cy="18161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800" dirty="0">
                <a:solidFill>
                  <a:schemeClr val="tx1"/>
                </a:solidFill>
              </a:rPr>
              <a:t>Ayrıca içeriğinde bulunan altın, gümüş, bakır gibi değerli madenlerin geri kazanımının sağlanması açısından da önemli atıklardandır.</a:t>
            </a:r>
          </a:p>
        </p:txBody>
      </p:sp>
      <p:pic>
        <p:nvPicPr>
          <p:cNvPr id="28676"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2398" y="71439"/>
            <a:ext cx="2474119"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276" y="3281364"/>
            <a:ext cx="1135856" cy="294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726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Yuvarlatılmış Dikdörtgen 1"/>
          <p:cNvSpPr/>
          <p:nvPr/>
        </p:nvSpPr>
        <p:spPr>
          <a:xfrm>
            <a:off x="234950" y="174625"/>
            <a:ext cx="8074025" cy="2030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800" b="1" u="sng" dirty="0">
                <a:solidFill>
                  <a:schemeClr val="tx1"/>
                </a:solidFill>
              </a:rPr>
              <a:t>Tıbbi atıklar</a:t>
            </a:r>
            <a:r>
              <a:rPr lang="tr-TR" sz="2800" dirty="0">
                <a:solidFill>
                  <a:schemeClr val="tx1"/>
                </a:solidFill>
              </a:rPr>
              <a:t>, doğrudan veya aracı hayvanlarla bulaşan, cüzzam, veba, kolera, dizanteri, tüberküloz, kuduz, sıtma gibi hastalıklara sebebiyet verebilen atıklardandır. Bu nedenle hiçbir suretle diğer atıklarla karıştırılmamalı, ayrı olarak toplanması sağlanmalıdır.</a:t>
            </a:r>
          </a:p>
        </p:txBody>
      </p:sp>
      <p:pic>
        <p:nvPicPr>
          <p:cNvPr id="3" name="Resim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861048"/>
            <a:ext cx="1839913"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008085"/>
            <a:ext cx="2016125"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819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3284984"/>
            <a:ext cx="2434042" cy="3320033"/>
          </a:xfrm>
          <a:prstGeom prst="rect">
            <a:avLst/>
          </a:prstGeom>
        </p:spPr>
      </p:pic>
      <p:sp>
        <p:nvSpPr>
          <p:cNvPr id="4" name="Yuvarlatılmış Dikdörtgen 3"/>
          <p:cNvSpPr/>
          <p:nvPr/>
        </p:nvSpPr>
        <p:spPr>
          <a:xfrm>
            <a:off x="179512" y="260648"/>
            <a:ext cx="8074025"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tr-TR" sz="1600" dirty="0" smtClean="0">
                <a:solidFill>
                  <a:schemeClr val="tx1"/>
                </a:solidFill>
              </a:rPr>
              <a:t>Maske-Eldiven atıkları için </a:t>
            </a:r>
            <a:r>
              <a:rPr lang="tr-TR" sz="1600" dirty="0" smtClean="0">
                <a:solidFill>
                  <a:srgbClr val="1A1A1E"/>
                </a:solidFill>
              </a:rPr>
              <a:t>diğer </a:t>
            </a:r>
            <a:r>
              <a:rPr lang="tr-TR" sz="1600" dirty="0">
                <a:solidFill>
                  <a:srgbClr val="1A1A1E"/>
                </a:solidFill>
              </a:rPr>
              <a:t>atıklardan ayrı biriktirilmesi amacıyla, bina giriş ve çıkışları ile ortak kullanım alanlarının bulunduğu </a:t>
            </a:r>
            <a:r>
              <a:rPr lang="tr-TR" sz="1600" dirty="0" smtClean="0">
                <a:solidFill>
                  <a:srgbClr val="1A1A1E"/>
                </a:solidFill>
              </a:rPr>
              <a:t>kata </a:t>
            </a:r>
            <a:r>
              <a:rPr lang="tr-TR" sz="1600" dirty="0">
                <a:solidFill>
                  <a:srgbClr val="1A1A1E"/>
                </a:solidFill>
              </a:rPr>
              <a:t>biriktirme ekipmanı </a:t>
            </a:r>
            <a:r>
              <a:rPr lang="tr-TR" sz="1600" dirty="0" smtClean="0">
                <a:solidFill>
                  <a:srgbClr val="1A1A1E"/>
                </a:solidFill>
              </a:rPr>
              <a:t>yerleştirilmeli, atıklar </a:t>
            </a:r>
            <a:r>
              <a:rPr lang="tr-TR" sz="1600" dirty="0">
                <a:solidFill>
                  <a:srgbClr val="1A1A1E"/>
                </a:solidFill>
              </a:rPr>
              <a:t>için kullanılan ekipmanlar diğer atıkların ekipmanları gibi gri renkli veya gri etiketli </a:t>
            </a:r>
            <a:r>
              <a:rPr lang="tr-TR" sz="1600" dirty="0" smtClean="0">
                <a:solidFill>
                  <a:srgbClr val="1A1A1E"/>
                </a:solidFill>
              </a:rPr>
              <a:t>olmalı, </a:t>
            </a:r>
            <a:r>
              <a:rPr lang="tr-TR" sz="1600" dirty="0">
                <a:solidFill>
                  <a:srgbClr val="1A1A1E"/>
                </a:solidFill>
              </a:rPr>
              <a:t>ekipman üzerinde sadece maske, eldiven ve diğer kişisel hijyen malzeme atıklarının biriktirileceğini gösteren yazı veya görseller yer </a:t>
            </a:r>
            <a:r>
              <a:rPr lang="tr-TR" sz="1600" dirty="0" smtClean="0">
                <a:solidFill>
                  <a:srgbClr val="1A1A1E"/>
                </a:solidFill>
              </a:rPr>
              <a:t>almalıdır. K</a:t>
            </a:r>
            <a:r>
              <a:rPr lang="tr-TR" sz="1600" i="1" dirty="0" smtClean="0">
                <a:solidFill>
                  <a:schemeClr val="tx1"/>
                </a:solidFill>
              </a:rPr>
              <a:t>ullanılan </a:t>
            </a:r>
            <a:r>
              <a:rPr lang="tr-TR" sz="1600" i="1" dirty="0">
                <a:solidFill>
                  <a:schemeClr val="tx1"/>
                </a:solidFill>
              </a:rPr>
              <a:t>maske ve eldiven atıkları, ağzı kapatılarak iç içe iki torbaya konularak, </a:t>
            </a:r>
            <a:r>
              <a:rPr lang="tr-TR" sz="1600" dirty="0">
                <a:solidFill>
                  <a:schemeClr val="tx1"/>
                </a:solidFill>
              </a:rPr>
              <a:t>geçici depolama alanlarında </a:t>
            </a:r>
            <a:r>
              <a:rPr lang="tr-TR" sz="1600" i="1" dirty="0" smtClean="0">
                <a:solidFill>
                  <a:schemeClr val="tx1"/>
                </a:solidFill>
              </a:rPr>
              <a:t>en </a:t>
            </a:r>
            <a:r>
              <a:rPr lang="tr-TR" sz="1600" i="1" dirty="0">
                <a:solidFill>
                  <a:schemeClr val="tx1"/>
                </a:solidFill>
              </a:rPr>
              <a:t>az 72 saat süreyle insan temasından uzak bölümde bekletildikten sonra 'evsel atık' olarak belediyeye teslim </a:t>
            </a:r>
            <a:r>
              <a:rPr lang="tr-TR" sz="1600" i="1" dirty="0" smtClean="0">
                <a:solidFill>
                  <a:schemeClr val="tx1"/>
                </a:solidFill>
              </a:rPr>
              <a:t>edilmelidir. (2020/12 SAYILI GENELGE)</a:t>
            </a:r>
            <a:endParaRPr lang="tr-TR" sz="1600" dirty="0">
              <a:solidFill>
                <a:schemeClr val="tx1"/>
              </a:solidFill>
              <a:latin typeface="Nunito"/>
            </a:endParaRPr>
          </a:p>
        </p:txBody>
      </p:sp>
      <p:sp>
        <p:nvSpPr>
          <p:cNvPr id="5" name="Yuvarlatılmış Dikdörtgen 4"/>
          <p:cNvSpPr/>
          <p:nvPr/>
        </p:nvSpPr>
        <p:spPr>
          <a:xfrm>
            <a:off x="3131840" y="3861048"/>
            <a:ext cx="5616624" cy="13681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3200" b="1" dirty="0" smtClean="0">
                <a:solidFill>
                  <a:srgbClr val="FF0000"/>
                </a:solidFill>
              </a:rPr>
              <a:t>MASKE VE ELDİVEN ATIKLARI TIBBİ ATIK DEĞİLDİR.</a:t>
            </a:r>
            <a:endParaRPr lang="tr-TR" sz="3200" b="1" dirty="0">
              <a:solidFill>
                <a:srgbClr val="FF0000"/>
              </a:solidFill>
              <a:latin typeface="Nunito"/>
            </a:endParaRPr>
          </a:p>
        </p:txBody>
      </p:sp>
    </p:spTree>
    <p:extLst>
      <p:ext uri="{BB962C8B-B14F-4D97-AF65-F5344CB8AC3E}">
        <p14:creationId xmlns:p14="http://schemas.microsoft.com/office/powerpoint/2010/main" val="19342027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212976"/>
            <a:ext cx="4478486" cy="2478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Yuvarlatılmış Dikdörtgen 2"/>
          <p:cNvSpPr/>
          <p:nvPr/>
        </p:nvSpPr>
        <p:spPr>
          <a:xfrm>
            <a:off x="101204" y="236539"/>
            <a:ext cx="5448300" cy="19683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2800" b="1" u="sng" dirty="0">
                <a:solidFill>
                  <a:schemeClr val="tx1"/>
                </a:solidFill>
              </a:rPr>
              <a:t>Atık </a:t>
            </a:r>
            <a:r>
              <a:rPr lang="tr-TR" sz="2800" b="1" u="sng" dirty="0" smtClean="0">
                <a:solidFill>
                  <a:schemeClr val="tx1"/>
                </a:solidFill>
              </a:rPr>
              <a:t>ilaçlar; </a:t>
            </a:r>
            <a:r>
              <a:rPr lang="tr-TR" sz="2800" dirty="0" smtClean="0">
                <a:solidFill>
                  <a:schemeClr val="tx1"/>
                </a:solidFill>
              </a:rPr>
              <a:t> insan ve çevre sağlığı için riskli gruptadır</a:t>
            </a:r>
            <a:endParaRPr lang="tr-TR" sz="2800" dirty="0">
              <a:solidFill>
                <a:schemeClr val="tx1"/>
              </a:solidFill>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3228" y="1220701"/>
            <a:ext cx="3269252"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7157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uvarlatılmış Dikdörtgen 5"/>
          <p:cNvSpPr/>
          <p:nvPr/>
        </p:nvSpPr>
        <p:spPr>
          <a:xfrm>
            <a:off x="107504" y="2852936"/>
            <a:ext cx="8784976" cy="26856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2800" b="1" u="sng" dirty="0" smtClean="0">
              <a:solidFill>
                <a:schemeClr val="tx1"/>
              </a:solidFill>
            </a:endParaRPr>
          </a:p>
          <a:p>
            <a:pPr algn="ctr" eaLnBrk="1" fontAlgn="auto" hangingPunct="1">
              <a:spcBef>
                <a:spcPts val="0"/>
              </a:spcBef>
              <a:spcAft>
                <a:spcPts val="0"/>
              </a:spcAft>
              <a:defRPr/>
            </a:pPr>
            <a:endParaRPr lang="tr-TR" sz="2800" b="1" u="sng" dirty="0">
              <a:solidFill>
                <a:schemeClr val="tx1"/>
              </a:solidFill>
            </a:endParaRPr>
          </a:p>
          <a:p>
            <a:pPr algn="ctr" eaLnBrk="1" fontAlgn="auto" hangingPunct="1">
              <a:spcBef>
                <a:spcPts val="0"/>
              </a:spcBef>
              <a:spcAft>
                <a:spcPts val="0"/>
              </a:spcAft>
              <a:defRPr/>
            </a:pPr>
            <a:r>
              <a:rPr lang="tr-TR" sz="2800" b="1" u="sng" dirty="0" smtClean="0">
                <a:solidFill>
                  <a:schemeClr val="tx1"/>
                </a:solidFill>
              </a:rPr>
              <a:t>Tehlikeli </a:t>
            </a:r>
            <a:r>
              <a:rPr lang="tr-TR" sz="2800" b="1" u="sng" dirty="0">
                <a:solidFill>
                  <a:schemeClr val="tx1"/>
                </a:solidFill>
              </a:rPr>
              <a:t>atıklar: </a:t>
            </a:r>
            <a:r>
              <a:rPr lang="tr-TR" sz="2800" dirty="0">
                <a:solidFill>
                  <a:schemeClr val="tx1"/>
                </a:solidFill>
              </a:rPr>
              <a:t>yanıcı, yakıcı, kanserojen, patlayıcı, tahriş edici, zehirli atıklardır. </a:t>
            </a:r>
            <a:endParaRPr lang="tr-TR" sz="2800" dirty="0" smtClean="0">
              <a:solidFill>
                <a:schemeClr val="tx1"/>
              </a:solidFill>
            </a:endParaRPr>
          </a:p>
          <a:p>
            <a:pPr algn="ctr" eaLnBrk="1" fontAlgn="auto" hangingPunct="1">
              <a:spcBef>
                <a:spcPts val="0"/>
              </a:spcBef>
              <a:spcAft>
                <a:spcPts val="0"/>
              </a:spcAft>
              <a:defRPr/>
            </a:pPr>
            <a:r>
              <a:rPr lang="tr-TR" sz="2800" dirty="0" smtClean="0">
                <a:solidFill>
                  <a:schemeClr val="tx1"/>
                </a:solidFill>
              </a:rPr>
              <a:t>Toner-kartuşlar, </a:t>
            </a:r>
            <a:r>
              <a:rPr lang="tr-TR" sz="2800" dirty="0" err="1" smtClean="0">
                <a:solidFill>
                  <a:schemeClr val="tx1"/>
                </a:solidFill>
              </a:rPr>
              <a:t>kontamine</a:t>
            </a:r>
            <a:r>
              <a:rPr lang="tr-TR" sz="2800" dirty="0" smtClean="0">
                <a:solidFill>
                  <a:schemeClr val="tx1"/>
                </a:solidFill>
              </a:rPr>
              <a:t> ambalajlar, </a:t>
            </a:r>
            <a:r>
              <a:rPr lang="tr-TR" sz="2800" dirty="0" err="1" smtClean="0">
                <a:solidFill>
                  <a:schemeClr val="tx1"/>
                </a:solidFill>
              </a:rPr>
              <a:t>kontamine</a:t>
            </a:r>
            <a:r>
              <a:rPr lang="tr-TR" sz="2800" dirty="0" smtClean="0">
                <a:solidFill>
                  <a:schemeClr val="tx1"/>
                </a:solidFill>
              </a:rPr>
              <a:t> </a:t>
            </a:r>
            <a:r>
              <a:rPr lang="tr-TR" sz="2800" dirty="0">
                <a:solidFill>
                  <a:schemeClr val="tx1"/>
                </a:solidFill>
              </a:rPr>
              <a:t>filtreler</a:t>
            </a:r>
          </a:p>
          <a:p>
            <a:pPr algn="ctr" eaLnBrk="1" fontAlgn="auto" hangingPunct="1">
              <a:spcBef>
                <a:spcPts val="0"/>
              </a:spcBef>
              <a:spcAft>
                <a:spcPts val="0"/>
              </a:spcAft>
              <a:defRPr/>
            </a:pPr>
            <a:r>
              <a:rPr lang="tr-TR" sz="2800" dirty="0">
                <a:solidFill>
                  <a:schemeClr val="tx1"/>
                </a:solidFill>
              </a:rPr>
              <a:t>basınçlı kaplar vb.</a:t>
            </a:r>
          </a:p>
        </p:txBody>
      </p:sp>
      <p:pic>
        <p:nvPicPr>
          <p:cNvPr id="29700"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759817"/>
            <a:ext cx="2361009"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Resim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3186" y="548680"/>
            <a:ext cx="2340769"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276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txBox="1">
            <a:spLocks/>
          </p:cNvSpPr>
          <p:nvPr/>
        </p:nvSpPr>
        <p:spPr>
          <a:xfrm>
            <a:off x="29424" y="633"/>
            <a:ext cx="9114576" cy="8640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3200" smtClean="0">
                <a:solidFill>
                  <a:srgbClr val="FF0000"/>
                </a:solidFill>
              </a:rPr>
              <a:t>5.KURAL: ATIKLARIN GERİ DÖNÜŞÜM/BERTARAFI  </a:t>
            </a:r>
            <a:endParaRPr lang="tr-TR" sz="3200" dirty="0">
              <a:solidFill>
                <a:srgbClr val="FF0000"/>
              </a:solidFill>
            </a:endParaRPr>
          </a:p>
        </p:txBody>
      </p:sp>
      <p:sp>
        <p:nvSpPr>
          <p:cNvPr id="3" name="Dikdörtgen 2"/>
          <p:cNvSpPr/>
          <p:nvPr/>
        </p:nvSpPr>
        <p:spPr>
          <a:xfrm>
            <a:off x="-1" y="764704"/>
            <a:ext cx="9010713" cy="923330"/>
          </a:xfrm>
          <a:prstGeom prst="rect">
            <a:avLst/>
          </a:prstGeom>
        </p:spPr>
        <p:txBody>
          <a:bodyPr wrap="square">
            <a:spAutoFit/>
          </a:bodyPr>
          <a:lstStyle/>
          <a:p>
            <a:pPr algn="just"/>
            <a:r>
              <a:rPr lang="tr-TR" dirty="0" smtClean="0"/>
              <a:t>Atıkların işlenerek </a:t>
            </a:r>
            <a:r>
              <a:rPr lang="tr-TR" dirty="0"/>
              <a:t>tekrar kullanılması için ikincil hammadde elde etme </a:t>
            </a:r>
            <a:r>
              <a:rPr lang="tr-TR" dirty="0" smtClean="0"/>
              <a:t>işlemine </a:t>
            </a:r>
            <a:r>
              <a:rPr lang="tr-TR" dirty="0" smtClean="0">
                <a:solidFill>
                  <a:srgbClr val="FF0000"/>
                </a:solidFill>
              </a:rPr>
              <a:t>GERİ DÖNÜŞÜM </a:t>
            </a:r>
            <a:r>
              <a:rPr lang="tr-TR" dirty="0" smtClean="0"/>
              <a:t>denir</a:t>
            </a:r>
            <a:r>
              <a:rPr lang="tr-TR" dirty="0"/>
              <a:t>. Geri dönüşümün </a:t>
            </a:r>
            <a:r>
              <a:rPr lang="tr-TR" dirty="0" smtClean="0">
                <a:solidFill>
                  <a:srgbClr val="FF0000"/>
                </a:solidFill>
              </a:rPr>
              <a:t>AMACI</a:t>
            </a:r>
            <a:r>
              <a:rPr lang="tr-TR" dirty="0" smtClean="0"/>
              <a:t> yeni </a:t>
            </a:r>
            <a:r>
              <a:rPr lang="tr-TR" dirty="0"/>
              <a:t>ürünler yapmak için kullanılan hammadde miktarını azaltmak ve ekonomi ile doğaya faydalı olmaktır.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204864"/>
            <a:ext cx="5472608" cy="4421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5533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Rectangle 5"/>
          <p:cNvSpPr>
            <a:spLocks noChangeArrowheads="1"/>
          </p:cNvSpPr>
          <p:nvPr/>
        </p:nvSpPr>
        <p:spPr bwMode="auto">
          <a:xfrm>
            <a:off x="0" y="1196975"/>
            <a:ext cx="9144000"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669925" indent="-325438"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022350" indent="-350838"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339850" indent="-315913"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1681163" indent="-339725"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endParaRPr lang="tr-TR" altLang="tr-TR" sz="2600"/>
          </a:p>
        </p:txBody>
      </p:sp>
      <p:sp>
        <p:nvSpPr>
          <p:cNvPr id="90120" name="Rectangle 8"/>
          <p:cNvSpPr>
            <a:spLocks noChangeArrowheads="1"/>
          </p:cNvSpPr>
          <p:nvPr/>
        </p:nvSpPr>
        <p:spPr bwMode="auto">
          <a:xfrm>
            <a:off x="4972049" y="566011"/>
            <a:ext cx="4010725" cy="685800"/>
          </a:xfrm>
          <a:prstGeom prst="rect">
            <a:avLst/>
          </a:prstGeom>
          <a:solidFill>
            <a:schemeClr val="tx2">
              <a:lumMod val="40000"/>
              <a:lumOff val="60000"/>
            </a:schemeClr>
          </a:solidFill>
          <a:ln w="38100" cmpd="dbl">
            <a:solidFill>
              <a:schemeClr val="tx1"/>
            </a:solidFill>
            <a:miter lim="800000"/>
            <a:headEnd/>
            <a:tailEnd/>
          </a:ln>
          <a:effectLst/>
        </p:spPr>
        <p:txBody>
          <a:bodyPr wrap="none" anchor="ctr"/>
          <a:lstStyle/>
          <a:p>
            <a:pPr algn="ctr" eaLnBrk="0" hangingPunct="0"/>
            <a:r>
              <a:rPr lang="tr-TR" altLang="tr-TR" sz="1600" b="1" dirty="0" smtClean="0">
                <a:solidFill>
                  <a:schemeClr val="bg1"/>
                </a:solidFill>
              </a:rPr>
              <a:t>İSRAFI ÖNLEMEK/REDDETMEK</a:t>
            </a:r>
            <a:endParaRPr lang="tr-TR" altLang="tr-TR" sz="1600" b="1" dirty="0">
              <a:solidFill>
                <a:schemeClr val="bg1"/>
              </a:solidFill>
            </a:endParaRPr>
          </a:p>
        </p:txBody>
      </p:sp>
      <p:sp>
        <p:nvSpPr>
          <p:cNvPr id="90121" name="Rectangle 9"/>
          <p:cNvSpPr>
            <a:spLocks noChangeArrowheads="1"/>
          </p:cNvSpPr>
          <p:nvPr/>
        </p:nvSpPr>
        <p:spPr bwMode="auto">
          <a:xfrm>
            <a:off x="5004201" y="1593019"/>
            <a:ext cx="3946420" cy="648072"/>
          </a:xfrm>
          <a:prstGeom prst="rect">
            <a:avLst/>
          </a:prstGeom>
          <a:solidFill>
            <a:srgbClr val="FF0000"/>
          </a:solidFill>
          <a:ln w="38100" cmpd="dbl">
            <a:solidFill>
              <a:schemeClr val="tx1"/>
            </a:solidFill>
            <a:miter lim="800000"/>
            <a:headEnd/>
            <a:tailEnd/>
          </a:ln>
          <a:effectLst/>
        </p:spPr>
        <p:txBody>
          <a:bodyPr wrap="none" anchor="ctr"/>
          <a:lstStyle/>
          <a:p>
            <a:pPr algn="ctr" eaLnBrk="0" hangingPunct="0"/>
            <a:r>
              <a:rPr lang="tr-TR" altLang="tr-TR" sz="1600" b="1" dirty="0" smtClean="0">
                <a:solidFill>
                  <a:schemeClr val="bg1"/>
                </a:solidFill>
              </a:rPr>
              <a:t>DOĞAL KAYNAKLARI VERİMLİ KULLANMAK</a:t>
            </a:r>
            <a:endParaRPr lang="tr-TR" altLang="tr-TR" sz="1600" b="1" dirty="0">
              <a:solidFill>
                <a:schemeClr val="bg1"/>
              </a:solidFill>
            </a:endParaRPr>
          </a:p>
        </p:txBody>
      </p:sp>
      <p:sp>
        <p:nvSpPr>
          <p:cNvPr id="90122" name="Rectangle 10"/>
          <p:cNvSpPr>
            <a:spLocks noChangeArrowheads="1"/>
          </p:cNvSpPr>
          <p:nvPr/>
        </p:nvSpPr>
        <p:spPr bwMode="auto">
          <a:xfrm>
            <a:off x="5030720" y="2625350"/>
            <a:ext cx="3933212" cy="788020"/>
          </a:xfrm>
          <a:prstGeom prst="rect">
            <a:avLst/>
          </a:prstGeom>
          <a:solidFill>
            <a:schemeClr val="accent3">
              <a:lumMod val="60000"/>
              <a:lumOff val="40000"/>
            </a:schemeClr>
          </a:solidFill>
          <a:ln w="38100" cmpd="dbl">
            <a:solidFill>
              <a:schemeClr val="tx1"/>
            </a:solidFill>
            <a:miter lim="800000"/>
            <a:headEnd/>
            <a:tailEnd/>
          </a:ln>
          <a:effectLst/>
        </p:spPr>
        <p:txBody>
          <a:bodyPr wrap="none" anchor="ctr"/>
          <a:lstStyle/>
          <a:p>
            <a:pPr algn="ctr" eaLnBrk="0" hangingPunct="0"/>
            <a:r>
              <a:rPr lang="tr-TR" altLang="tr-TR" sz="1600" b="1" dirty="0" smtClean="0">
                <a:solidFill>
                  <a:schemeClr val="bg1"/>
                </a:solidFill>
              </a:rPr>
              <a:t>ATIK MİKTARINI AZALTMAK</a:t>
            </a:r>
            <a:endParaRPr lang="tr-TR" altLang="tr-TR" sz="1600" b="1" dirty="0">
              <a:solidFill>
                <a:schemeClr val="bg1"/>
              </a:solidFill>
            </a:endParaRPr>
          </a:p>
        </p:txBody>
      </p:sp>
      <p:sp>
        <p:nvSpPr>
          <p:cNvPr id="90123" name="Rectangle 11"/>
          <p:cNvSpPr>
            <a:spLocks noChangeArrowheads="1"/>
          </p:cNvSpPr>
          <p:nvPr/>
        </p:nvSpPr>
        <p:spPr bwMode="auto">
          <a:xfrm>
            <a:off x="5062652" y="3724753"/>
            <a:ext cx="3869348" cy="749930"/>
          </a:xfrm>
          <a:prstGeom prst="rect">
            <a:avLst/>
          </a:prstGeom>
          <a:solidFill>
            <a:schemeClr val="accent6">
              <a:lumMod val="40000"/>
              <a:lumOff val="60000"/>
            </a:schemeClr>
          </a:solidFill>
          <a:ln w="38100" cmpd="dbl">
            <a:solidFill>
              <a:schemeClr val="tx1"/>
            </a:solidFill>
            <a:miter lim="800000"/>
            <a:headEnd/>
            <a:tailEnd/>
          </a:ln>
          <a:effectLst/>
        </p:spPr>
        <p:txBody>
          <a:bodyPr wrap="none" anchor="ctr"/>
          <a:lstStyle/>
          <a:p>
            <a:pPr algn="ctr" eaLnBrk="0" hangingPunct="0"/>
            <a:r>
              <a:rPr lang="tr-TR" altLang="tr-TR" sz="1600" b="1" dirty="0" smtClean="0">
                <a:solidFill>
                  <a:schemeClr val="bg1"/>
                </a:solidFill>
              </a:rPr>
              <a:t>ATIKLARI AYRI TOPLAMAK </a:t>
            </a:r>
            <a:endParaRPr lang="tr-TR" altLang="tr-TR" sz="1600" b="1" dirty="0">
              <a:solidFill>
                <a:schemeClr val="bg1"/>
              </a:solidFill>
            </a:endParaRPr>
          </a:p>
        </p:txBody>
      </p:sp>
      <p:sp>
        <p:nvSpPr>
          <p:cNvPr id="90127" name="Rectangle 15"/>
          <p:cNvSpPr>
            <a:spLocks noChangeArrowheads="1"/>
          </p:cNvSpPr>
          <p:nvPr/>
        </p:nvSpPr>
        <p:spPr bwMode="auto">
          <a:xfrm>
            <a:off x="4022668" y="547614"/>
            <a:ext cx="207335" cy="494349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0130" name="AutoShape 18"/>
          <p:cNvSpPr>
            <a:spLocks noChangeArrowheads="1"/>
          </p:cNvSpPr>
          <p:nvPr/>
        </p:nvSpPr>
        <p:spPr bwMode="auto">
          <a:xfrm>
            <a:off x="4264264" y="794574"/>
            <a:ext cx="576263" cy="144463"/>
          </a:xfrm>
          <a:prstGeom prst="rightArrow">
            <a:avLst>
              <a:gd name="adj1" fmla="val 50000"/>
              <a:gd name="adj2" fmla="val 997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0131" name="AutoShape 19"/>
          <p:cNvSpPr>
            <a:spLocks noChangeArrowheads="1"/>
          </p:cNvSpPr>
          <p:nvPr/>
        </p:nvSpPr>
        <p:spPr bwMode="auto">
          <a:xfrm>
            <a:off x="4395785" y="4027487"/>
            <a:ext cx="576263" cy="144463"/>
          </a:xfrm>
          <a:prstGeom prst="rightArrow">
            <a:avLst>
              <a:gd name="adj1" fmla="val 50000"/>
              <a:gd name="adj2" fmla="val 997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0136" name="AutoShape 24"/>
          <p:cNvSpPr>
            <a:spLocks noChangeArrowheads="1"/>
          </p:cNvSpPr>
          <p:nvPr/>
        </p:nvSpPr>
        <p:spPr bwMode="auto">
          <a:xfrm>
            <a:off x="4264264" y="1844823"/>
            <a:ext cx="615471" cy="144463"/>
          </a:xfrm>
          <a:prstGeom prst="rightArrow">
            <a:avLst>
              <a:gd name="adj1" fmla="val 50000"/>
              <a:gd name="adj2" fmla="val 997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0137" name="AutoShape 25"/>
          <p:cNvSpPr>
            <a:spLocks noChangeArrowheads="1"/>
          </p:cNvSpPr>
          <p:nvPr/>
        </p:nvSpPr>
        <p:spPr bwMode="auto">
          <a:xfrm>
            <a:off x="4376713" y="2901964"/>
            <a:ext cx="576263" cy="144463"/>
          </a:xfrm>
          <a:prstGeom prst="rightArrow">
            <a:avLst>
              <a:gd name="adj1" fmla="val 50000"/>
              <a:gd name="adj2" fmla="val 997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4" name="Rectangle 11"/>
          <p:cNvSpPr>
            <a:spLocks noChangeArrowheads="1"/>
          </p:cNvSpPr>
          <p:nvPr/>
        </p:nvSpPr>
        <p:spPr bwMode="auto">
          <a:xfrm>
            <a:off x="5125663" y="4926466"/>
            <a:ext cx="3743325" cy="749930"/>
          </a:xfrm>
          <a:prstGeom prst="rect">
            <a:avLst/>
          </a:prstGeom>
          <a:solidFill>
            <a:schemeClr val="accent2">
              <a:lumMod val="60000"/>
              <a:lumOff val="40000"/>
            </a:schemeClr>
          </a:solidFill>
          <a:ln w="38100" cmpd="dbl">
            <a:solidFill>
              <a:schemeClr val="tx1"/>
            </a:solidFill>
            <a:miter lim="800000"/>
            <a:headEnd/>
            <a:tailEnd/>
          </a:ln>
          <a:effectLst/>
        </p:spPr>
        <p:txBody>
          <a:bodyPr wrap="none" anchor="ctr"/>
          <a:lstStyle/>
          <a:p>
            <a:pPr algn="ctr" eaLnBrk="0" hangingPunct="0"/>
            <a:r>
              <a:rPr lang="tr-TR" altLang="tr-TR" sz="1600" b="1" dirty="0" smtClean="0">
                <a:solidFill>
                  <a:schemeClr val="bg1"/>
                </a:solidFill>
              </a:rPr>
              <a:t>ATIKLARIN GERİ KAZANIMI SAĞLAMAK</a:t>
            </a:r>
            <a:endParaRPr lang="tr-TR" altLang="tr-TR" sz="1600" b="1" dirty="0">
              <a:solidFill>
                <a:schemeClr val="bg1"/>
              </a:solidFill>
            </a:endParaRPr>
          </a:p>
        </p:txBody>
      </p:sp>
      <p:sp>
        <p:nvSpPr>
          <p:cNvPr id="25" name="AutoShape 19"/>
          <p:cNvSpPr>
            <a:spLocks noChangeArrowheads="1"/>
          </p:cNvSpPr>
          <p:nvPr/>
        </p:nvSpPr>
        <p:spPr bwMode="auto">
          <a:xfrm>
            <a:off x="4395786" y="5229200"/>
            <a:ext cx="576263" cy="144463"/>
          </a:xfrm>
          <a:prstGeom prst="rightArrow">
            <a:avLst>
              <a:gd name="adj1" fmla="val 50000"/>
              <a:gd name="adj2" fmla="val 997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pic>
        <p:nvPicPr>
          <p:cNvPr id="26" name="Resim 2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56" y="0"/>
            <a:ext cx="403942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869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130"/>
                                        </p:tgtEl>
                                        <p:attrNameLst>
                                          <p:attrName>style.visibility</p:attrName>
                                        </p:attrNameLst>
                                      </p:cBhvr>
                                      <p:to>
                                        <p:strVal val="visible"/>
                                      </p:to>
                                    </p:set>
                                    <p:anim calcmode="lin" valueType="num">
                                      <p:cBhvr additive="base">
                                        <p:cTn id="7" dur="500" fill="hold"/>
                                        <p:tgtEl>
                                          <p:spTgt spid="90130"/>
                                        </p:tgtEl>
                                        <p:attrNameLst>
                                          <p:attrName>ppt_x</p:attrName>
                                        </p:attrNameLst>
                                      </p:cBhvr>
                                      <p:tavLst>
                                        <p:tav tm="0">
                                          <p:val>
                                            <p:strVal val="#ppt_x"/>
                                          </p:val>
                                        </p:tav>
                                        <p:tav tm="100000">
                                          <p:val>
                                            <p:strVal val="#ppt_x"/>
                                          </p:val>
                                        </p:tav>
                                      </p:tavLst>
                                    </p:anim>
                                    <p:anim calcmode="lin" valueType="num">
                                      <p:cBhvr additive="base">
                                        <p:cTn id="8" dur="500" fill="hold"/>
                                        <p:tgtEl>
                                          <p:spTgt spid="901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0120"/>
                                        </p:tgtEl>
                                        <p:attrNameLst>
                                          <p:attrName>style.visibility</p:attrName>
                                        </p:attrNameLst>
                                      </p:cBhvr>
                                      <p:to>
                                        <p:strVal val="visible"/>
                                      </p:to>
                                    </p:set>
                                    <p:anim calcmode="lin" valueType="num">
                                      <p:cBhvr additive="base">
                                        <p:cTn id="13" dur="500" fill="hold"/>
                                        <p:tgtEl>
                                          <p:spTgt spid="90120"/>
                                        </p:tgtEl>
                                        <p:attrNameLst>
                                          <p:attrName>ppt_x</p:attrName>
                                        </p:attrNameLst>
                                      </p:cBhvr>
                                      <p:tavLst>
                                        <p:tav tm="0">
                                          <p:val>
                                            <p:strVal val="#ppt_x"/>
                                          </p:val>
                                        </p:tav>
                                        <p:tav tm="100000">
                                          <p:val>
                                            <p:strVal val="#ppt_x"/>
                                          </p:val>
                                        </p:tav>
                                      </p:tavLst>
                                    </p:anim>
                                    <p:anim calcmode="lin" valueType="num">
                                      <p:cBhvr additive="base">
                                        <p:cTn id="14" dur="500" fill="hold"/>
                                        <p:tgtEl>
                                          <p:spTgt spid="901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0136"/>
                                        </p:tgtEl>
                                        <p:attrNameLst>
                                          <p:attrName>style.visibility</p:attrName>
                                        </p:attrNameLst>
                                      </p:cBhvr>
                                      <p:to>
                                        <p:strVal val="visible"/>
                                      </p:to>
                                    </p:set>
                                    <p:anim calcmode="lin" valueType="num">
                                      <p:cBhvr additive="base">
                                        <p:cTn id="19" dur="500" fill="hold"/>
                                        <p:tgtEl>
                                          <p:spTgt spid="90136"/>
                                        </p:tgtEl>
                                        <p:attrNameLst>
                                          <p:attrName>ppt_x</p:attrName>
                                        </p:attrNameLst>
                                      </p:cBhvr>
                                      <p:tavLst>
                                        <p:tav tm="0">
                                          <p:val>
                                            <p:strVal val="#ppt_x"/>
                                          </p:val>
                                        </p:tav>
                                        <p:tav tm="100000">
                                          <p:val>
                                            <p:strVal val="#ppt_x"/>
                                          </p:val>
                                        </p:tav>
                                      </p:tavLst>
                                    </p:anim>
                                    <p:anim calcmode="lin" valueType="num">
                                      <p:cBhvr additive="base">
                                        <p:cTn id="20" dur="500" fill="hold"/>
                                        <p:tgtEl>
                                          <p:spTgt spid="901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0121"/>
                                        </p:tgtEl>
                                        <p:attrNameLst>
                                          <p:attrName>style.visibility</p:attrName>
                                        </p:attrNameLst>
                                      </p:cBhvr>
                                      <p:to>
                                        <p:strVal val="visible"/>
                                      </p:to>
                                    </p:set>
                                    <p:anim calcmode="lin" valueType="num">
                                      <p:cBhvr additive="base">
                                        <p:cTn id="25" dur="500" fill="hold"/>
                                        <p:tgtEl>
                                          <p:spTgt spid="90121"/>
                                        </p:tgtEl>
                                        <p:attrNameLst>
                                          <p:attrName>ppt_x</p:attrName>
                                        </p:attrNameLst>
                                      </p:cBhvr>
                                      <p:tavLst>
                                        <p:tav tm="0">
                                          <p:val>
                                            <p:strVal val="#ppt_x"/>
                                          </p:val>
                                        </p:tav>
                                        <p:tav tm="100000">
                                          <p:val>
                                            <p:strVal val="#ppt_x"/>
                                          </p:val>
                                        </p:tav>
                                      </p:tavLst>
                                    </p:anim>
                                    <p:anim calcmode="lin" valueType="num">
                                      <p:cBhvr additive="base">
                                        <p:cTn id="26" dur="500" fill="hold"/>
                                        <p:tgtEl>
                                          <p:spTgt spid="901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0137"/>
                                        </p:tgtEl>
                                        <p:attrNameLst>
                                          <p:attrName>style.visibility</p:attrName>
                                        </p:attrNameLst>
                                      </p:cBhvr>
                                      <p:to>
                                        <p:strVal val="visible"/>
                                      </p:to>
                                    </p:set>
                                    <p:anim calcmode="lin" valueType="num">
                                      <p:cBhvr additive="base">
                                        <p:cTn id="31" dur="500" fill="hold"/>
                                        <p:tgtEl>
                                          <p:spTgt spid="90137"/>
                                        </p:tgtEl>
                                        <p:attrNameLst>
                                          <p:attrName>ppt_x</p:attrName>
                                        </p:attrNameLst>
                                      </p:cBhvr>
                                      <p:tavLst>
                                        <p:tav tm="0">
                                          <p:val>
                                            <p:strVal val="#ppt_x"/>
                                          </p:val>
                                        </p:tav>
                                        <p:tav tm="100000">
                                          <p:val>
                                            <p:strVal val="#ppt_x"/>
                                          </p:val>
                                        </p:tav>
                                      </p:tavLst>
                                    </p:anim>
                                    <p:anim calcmode="lin" valueType="num">
                                      <p:cBhvr additive="base">
                                        <p:cTn id="32" dur="500" fill="hold"/>
                                        <p:tgtEl>
                                          <p:spTgt spid="9013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0122"/>
                                        </p:tgtEl>
                                        <p:attrNameLst>
                                          <p:attrName>style.visibility</p:attrName>
                                        </p:attrNameLst>
                                      </p:cBhvr>
                                      <p:to>
                                        <p:strVal val="visible"/>
                                      </p:to>
                                    </p:set>
                                    <p:anim calcmode="lin" valueType="num">
                                      <p:cBhvr additive="base">
                                        <p:cTn id="37" dur="500" fill="hold"/>
                                        <p:tgtEl>
                                          <p:spTgt spid="90122"/>
                                        </p:tgtEl>
                                        <p:attrNameLst>
                                          <p:attrName>ppt_x</p:attrName>
                                        </p:attrNameLst>
                                      </p:cBhvr>
                                      <p:tavLst>
                                        <p:tav tm="0">
                                          <p:val>
                                            <p:strVal val="#ppt_x"/>
                                          </p:val>
                                        </p:tav>
                                        <p:tav tm="100000">
                                          <p:val>
                                            <p:strVal val="#ppt_x"/>
                                          </p:val>
                                        </p:tav>
                                      </p:tavLst>
                                    </p:anim>
                                    <p:anim calcmode="lin" valueType="num">
                                      <p:cBhvr additive="base">
                                        <p:cTn id="38" dur="500" fill="hold"/>
                                        <p:tgtEl>
                                          <p:spTgt spid="901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0131"/>
                                        </p:tgtEl>
                                        <p:attrNameLst>
                                          <p:attrName>style.visibility</p:attrName>
                                        </p:attrNameLst>
                                      </p:cBhvr>
                                      <p:to>
                                        <p:strVal val="visible"/>
                                      </p:to>
                                    </p:set>
                                    <p:anim calcmode="lin" valueType="num">
                                      <p:cBhvr additive="base">
                                        <p:cTn id="43" dur="500" fill="hold"/>
                                        <p:tgtEl>
                                          <p:spTgt spid="90131"/>
                                        </p:tgtEl>
                                        <p:attrNameLst>
                                          <p:attrName>ppt_x</p:attrName>
                                        </p:attrNameLst>
                                      </p:cBhvr>
                                      <p:tavLst>
                                        <p:tav tm="0">
                                          <p:val>
                                            <p:strVal val="#ppt_x"/>
                                          </p:val>
                                        </p:tav>
                                        <p:tav tm="100000">
                                          <p:val>
                                            <p:strVal val="#ppt_x"/>
                                          </p:val>
                                        </p:tav>
                                      </p:tavLst>
                                    </p:anim>
                                    <p:anim calcmode="lin" valueType="num">
                                      <p:cBhvr additive="base">
                                        <p:cTn id="44" dur="500" fill="hold"/>
                                        <p:tgtEl>
                                          <p:spTgt spid="901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0123"/>
                                        </p:tgtEl>
                                        <p:attrNameLst>
                                          <p:attrName>style.visibility</p:attrName>
                                        </p:attrNameLst>
                                      </p:cBhvr>
                                      <p:to>
                                        <p:strVal val="visible"/>
                                      </p:to>
                                    </p:set>
                                    <p:anim calcmode="lin" valueType="num">
                                      <p:cBhvr additive="base">
                                        <p:cTn id="49" dur="500" fill="hold"/>
                                        <p:tgtEl>
                                          <p:spTgt spid="90123"/>
                                        </p:tgtEl>
                                        <p:attrNameLst>
                                          <p:attrName>ppt_x</p:attrName>
                                        </p:attrNameLst>
                                      </p:cBhvr>
                                      <p:tavLst>
                                        <p:tav tm="0">
                                          <p:val>
                                            <p:strVal val="#ppt_x"/>
                                          </p:val>
                                        </p:tav>
                                        <p:tav tm="100000">
                                          <p:val>
                                            <p:strVal val="#ppt_x"/>
                                          </p:val>
                                        </p:tav>
                                      </p:tavLst>
                                    </p:anim>
                                    <p:anim calcmode="lin" valueType="num">
                                      <p:cBhvr additive="base">
                                        <p:cTn id="50" dur="500" fill="hold"/>
                                        <p:tgtEl>
                                          <p:spTgt spid="901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0" grpId="0" animBg="1"/>
      <p:bldP spid="90121" grpId="0" animBg="1"/>
      <p:bldP spid="90122" grpId="0" animBg="1"/>
      <p:bldP spid="90123" grpId="0" animBg="1"/>
      <p:bldP spid="90130" grpId="0" animBg="1"/>
      <p:bldP spid="90131" grpId="0" animBg="1"/>
      <p:bldP spid="90136" grpId="0" animBg="1"/>
      <p:bldP spid="90137" grpId="0" animBg="1"/>
      <p:bldP spid="24" grpId="0" animBg="1"/>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Arrow 18"/>
          <p:cNvSpPr/>
          <p:nvPr/>
        </p:nvSpPr>
        <p:spPr>
          <a:xfrm>
            <a:off x="1986294" y="4867482"/>
            <a:ext cx="1029392" cy="169933"/>
          </a:xfrm>
          <a:prstGeom prst="rightArrow">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tr-TR"/>
          </a:p>
        </p:txBody>
      </p:sp>
      <p:sp>
        <p:nvSpPr>
          <p:cNvPr id="32" name="Right Arrow 31"/>
          <p:cNvSpPr/>
          <p:nvPr/>
        </p:nvSpPr>
        <p:spPr>
          <a:xfrm>
            <a:off x="1547664" y="6161880"/>
            <a:ext cx="1125603" cy="179387"/>
          </a:xfrm>
          <a:prstGeom prst="rightArrow">
            <a:avLst/>
          </a:prstGeom>
          <a:solidFill>
            <a:schemeClr val="accent1">
              <a:lumMod val="75000"/>
            </a:schemeClr>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tr-TR"/>
          </a:p>
        </p:txBody>
      </p:sp>
      <p:pic>
        <p:nvPicPr>
          <p:cNvPr id="5" name="Picture 9"/>
          <p:cNvPicPr>
            <a:picLocks noChangeAspect="1" noChangeArrowheads="1"/>
          </p:cNvPicPr>
          <p:nvPr/>
        </p:nvPicPr>
        <p:blipFill>
          <a:blip r:embed="rId2" cstate="print"/>
          <a:srcRect t="5996"/>
          <a:stretch>
            <a:fillRect/>
          </a:stretch>
        </p:blipFill>
        <p:spPr bwMode="auto">
          <a:xfrm>
            <a:off x="178885" y="4487892"/>
            <a:ext cx="1620000" cy="11200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8156" name="Picture 4"/>
          <p:cNvPicPr>
            <a:picLocks noChangeAspect="1" noChangeArrowheads="1"/>
          </p:cNvPicPr>
          <p:nvPr/>
        </p:nvPicPr>
        <p:blipFill>
          <a:blip r:embed="rId3" cstate="print"/>
          <a:srcRect/>
          <a:stretch>
            <a:fillRect/>
          </a:stretch>
        </p:blipFill>
        <p:spPr bwMode="auto">
          <a:xfrm>
            <a:off x="3131840" y="4450773"/>
            <a:ext cx="1157287" cy="1044575"/>
          </a:xfrm>
          <a:prstGeom prst="rect">
            <a:avLst/>
          </a:prstGeom>
          <a:noFill/>
          <a:ln w="9525">
            <a:noFill/>
            <a:miter lim="800000"/>
            <a:headEnd/>
            <a:tailEnd/>
          </a:ln>
        </p:spPr>
      </p:pic>
      <p:pic>
        <p:nvPicPr>
          <p:cNvPr id="48157" name="Picture 5"/>
          <p:cNvPicPr>
            <a:picLocks noChangeAspect="1" noChangeArrowheads="1"/>
          </p:cNvPicPr>
          <p:nvPr/>
        </p:nvPicPr>
        <p:blipFill>
          <a:blip r:embed="rId4" cstate="print"/>
          <a:srcRect/>
          <a:stretch>
            <a:fillRect/>
          </a:stretch>
        </p:blipFill>
        <p:spPr bwMode="auto">
          <a:xfrm>
            <a:off x="5649119" y="4580295"/>
            <a:ext cx="1158875" cy="1044575"/>
          </a:xfrm>
          <a:prstGeom prst="rect">
            <a:avLst/>
          </a:prstGeom>
          <a:noFill/>
          <a:ln w="9525">
            <a:noFill/>
            <a:miter lim="800000"/>
            <a:headEnd/>
            <a:tailEnd/>
          </a:ln>
        </p:spPr>
      </p:pic>
      <p:pic>
        <p:nvPicPr>
          <p:cNvPr id="48158" name="Picture 33" descr="taplogo"/>
          <p:cNvPicPr>
            <a:picLocks noChangeAspect="1" noChangeArrowheads="1"/>
          </p:cNvPicPr>
          <p:nvPr/>
        </p:nvPicPr>
        <p:blipFill>
          <a:blip r:embed="rId5" cstate="print"/>
          <a:srcRect/>
          <a:stretch>
            <a:fillRect/>
          </a:stretch>
        </p:blipFill>
        <p:spPr bwMode="auto">
          <a:xfrm>
            <a:off x="2903998" y="5881685"/>
            <a:ext cx="1290638" cy="919163"/>
          </a:xfrm>
          <a:prstGeom prst="rect">
            <a:avLst/>
          </a:prstGeom>
          <a:noFill/>
          <a:ln w="9525">
            <a:noFill/>
            <a:miter lim="800000"/>
            <a:headEnd/>
            <a:tailEnd/>
          </a:ln>
        </p:spPr>
      </p:pic>
      <p:sp>
        <p:nvSpPr>
          <p:cNvPr id="35" name="Right Arrow 34"/>
          <p:cNvSpPr/>
          <p:nvPr/>
        </p:nvSpPr>
        <p:spPr>
          <a:xfrm>
            <a:off x="4355976" y="4927761"/>
            <a:ext cx="1017586" cy="211158"/>
          </a:xfrm>
          <a:prstGeom prst="rightArrow">
            <a:avLst/>
          </a:prstGeom>
          <a:solidFill>
            <a:srgbClr val="008080"/>
          </a:solidFill>
          <a:ln>
            <a:solidFill>
              <a:srgbClr val="008080"/>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tr-TR"/>
          </a:p>
        </p:txBody>
      </p:sp>
      <p:pic>
        <p:nvPicPr>
          <p:cNvPr id="6" name="Picture 5" descr="kutu2_b"/>
          <p:cNvPicPr>
            <a:picLocks noChangeAspect="1" noChangeArrowheads="1"/>
          </p:cNvPicPr>
          <p:nvPr/>
        </p:nvPicPr>
        <p:blipFill>
          <a:blip r:embed="rId6" cstate="print"/>
          <a:srcRect/>
          <a:stretch>
            <a:fillRect/>
          </a:stretch>
        </p:blipFill>
        <p:spPr bwMode="auto">
          <a:xfrm>
            <a:off x="549259" y="5778000"/>
            <a:ext cx="784705"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Picture 4" descr="http://www.kobiden.com/d/news/3860.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92075"/>
            <a:ext cx="8001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http://www.nazillihavadis.com/d/news/9640.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350" y="1319213"/>
            <a:ext cx="740535" cy="55540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ebru.cakir\Desktop\untitledğğğ.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8644" y="17560"/>
            <a:ext cx="1019799" cy="130165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3" descr="C:\Users\nuket.ercan\Desktop\imagesCAZ48UQ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61435" y="183531"/>
            <a:ext cx="1005593" cy="96971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http://www.cidbil.com/upload/Other/_9530298113.jp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16684" y="1285875"/>
            <a:ext cx="1179090" cy="981003"/>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Arrow Connector 45"/>
          <p:cNvCxnSpPr/>
          <p:nvPr/>
        </p:nvCxnSpPr>
        <p:spPr>
          <a:xfrm>
            <a:off x="2627784" y="1200673"/>
            <a:ext cx="1082699" cy="21970"/>
          </a:xfrm>
          <a:prstGeom prst="straightConnector1">
            <a:avLst/>
          </a:prstGeom>
          <a:ln w="1270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C:\Users\ebru.cakir\Desktop\indi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1920" y="695481"/>
            <a:ext cx="2193734" cy="1459830"/>
          </a:xfrm>
          <a:prstGeom prst="rect">
            <a:avLst/>
          </a:prstGeom>
          <a:noFill/>
          <a:extLst>
            <a:ext uri="{909E8E84-426E-40DD-AFC4-6F175D3DCCD1}">
              <a14:hiddenFill xmlns:a14="http://schemas.microsoft.com/office/drawing/2010/main">
                <a:solidFill>
                  <a:srgbClr val="FFFFFF"/>
                </a:solidFill>
              </a14:hiddenFill>
            </a:ext>
          </a:extLst>
        </p:spPr>
      </p:pic>
      <p:sp>
        <p:nvSpPr>
          <p:cNvPr id="13" name="Yuvarlatılmış Dikdörtgen 12"/>
          <p:cNvSpPr/>
          <p:nvPr/>
        </p:nvSpPr>
        <p:spPr>
          <a:xfrm>
            <a:off x="5191919" y="22226"/>
            <a:ext cx="914400" cy="673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dirty="0" smtClean="0"/>
              <a:t>LİSANSLI GERİ KAZANIM TESİSİ</a:t>
            </a:r>
            <a:endParaRPr lang="tr-TR" sz="900" dirty="0"/>
          </a:p>
        </p:txBody>
      </p:sp>
      <p:cxnSp>
        <p:nvCxnSpPr>
          <p:cNvPr id="48" name="Straight Arrow Connector 45"/>
          <p:cNvCxnSpPr/>
          <p:nvPr/>
        </p:nvCxnSpPr>
        <p:spPr>
          <a:xfrm>
            <a:off x="6137721" y="1113350"/>
            <a:ext cx="1082699" cy="21970"/>
          </a:xfrm>
          <a:prstGeom prst="straightConnector1">
            <a:avLst/>
          </a:prstGeom>
          <a:ln w="1270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49" name="16 Resim" descr="paper.bmp"/>
          <p:cNvPicPr>
            <a:picLocks noChangeAspect="1"/>
          </p:cNvPicPr>
          <p:nvPr/>
        </p:nvPicPr>
        <p:blipFill>
          <a:blip r:embed="rId16" cstate="print"/>
          <a:srcRect t="8621" b="10344"/>
          <a:stretch>
            <a:fillRect/>
          </a:stretch>
        </p:blipFill>
        <p:spPr>
          <a:xfrm>
            <a:off x="7254987" y="85708"/>
            <a:ext cx="759598" cy="948647"/>
          </a:xfrm>
          <a:prstGeom prst="rect">
            <a:avLst/>
          </a:prstGeom>
          <a:ln>
            <a:noFill/>
          </a:ln>
          <a:effectLst>
            <a:softEdge rad="112500"/>
          </a:effectLst>
        </p:spPr>
      </p:pic>
      <p:pic>
        <p:nvPicPr>
          <p:cNvPr id="50" name="14 Resim" descr="plaj topu.bmp"/>
          <p:cNvPicPr>
            <a:picLocks noChangeAspect="1"/>
          </p:cNvPicPr>
          <p:nvPr/>
        </p:nvPicPr>
        <p:blipFill>
          <a:blip r:embed="rId17" cstate="print"/>
          <a:srcRect l="18645" t="11864" r="20338" b="18645"/>
          <a:stretch>
            <a:fillRect/>
          </a:stretch>
        </p:blipFill>
        <p:spPr bwMode="auto">
          <a:xfrm>
            <a:off x="7254987" y="1158875"/>
            <a:ext cx="818887" cy="932668"/>
          </a:xfrm>
          <a:prstGeom prst="rect">
            <a:avLst/>
          </a:prstGeom>
          <a:noFill/>
          <a:ln w="9525">
            <a:noFill/>
            <a:miter lim="800000"/>
            <a:headEnd/>
            <a:tailEnd/>
          </a:ln>
        </p:spPr>
      </p:pic>
      <p:pic>
        <p:nvPicPr>
          <p:cNvPr id="51" name="16 Resim" descr="bisiklet.bmp"/>
          <p:cNvPicPr>
            <a:picLocks noChangeAspect="1"/>
          </p:cNvPicPr>
          <p:nvPr/>
        </p:nvPicPr>
        <p:blipFill>
          <a:blip r:embed="rId18" cstate="print"/>
          <a:srcRect t="13514" b="10811"/>
          <a:stretch>
            <a:fillRect/>
          </a:stretch>
        </p:blipFill>
        <p:spPr>
          <a:xfrm>
            <a:off x="8158414" y="625034"/>
            <a:ext cx="985586" cy="771568"/>
          </a:xfrm>
          <a:prstGeom prst="rect">
            <a:avLst/>
          </a:prstGeom>
          <a:ln>
            <a:noFill/>
          </a:ln>
          <a:effectLst>
            <a:softEdge rad="112500"/>
          </a:effectLst>
        </p:spPr>
      </p:pic>
      <p:pic>
        <p:nvPicPr>
          <p:cNvPr id="52" name="Resim 3"/>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47791" y="2348880"/>
            <a:ext cx="700743" cy="153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ight Arrow 31"/>
          <p:cNvSpPr/>
          <p:nvPr/>
        </p:nvSpPr>
        <p:spPr>
          <a:xfrm>
            <a:off x="906584" y="2935891"/>
            <a:ext cx="1125603" cy="179387"/>
          </a:xfrm>
          <a:prstGeom prst="rightArrow">
            <a:avLst/>
          </a:prstGeom>
          <a:solidFill>
            <a:schemeClr val="accent1">
              <a:lumMod val="75000"/>
            </a:schemeClr>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tr-TR"/>
          </a:p>
        </p:txBody>
      </p:sp>
      <p:sp>
        <p:nvSpPr>
          <p:cNvPr id="15" name="AutoShape 4" descr="BÄ°YODÄ°ZEL TESÄ°SLERÄ° ile ilgili gÃ¶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3" name="Picture 5" descr="C:\Users\ebru.cakir\Desktop\maxresdefault.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39054" y="2635338"/>
            <a:ext cx="1387541" cy="780492"/>
          </a:xfrm>
          <a:prstGeom prst="rect">
            <a:avLst/>
          </a:prstGeom>
          <a:noFill/>
          <a:extLst>
            <a:ext uri="{909E8E84-426E-40DD-AFC4-6F175D3DCCD1}">
              <a14:hiddenFill xmlns:a14="http://schemas.microsoft.com/office/drawing/2010/main">
                <a:solidFill>
                  <a:srgbClr val="FFFFFF"/>
                </a:solidFill>
              </a14:hiddenFill>
            </a:ext>
          </a:extLst>
        </p:spPr>
      </p:pic>
      <p:sp>
        <p:nvSpPr>
          <p:cNvPr id="55" name="Yuvarlatılmış Dikdörtgen 54"/>
          <p:cNvSpPr/>
          <p:nvPr/>
        </p:nvSpPr>
        <p:spPr>
          <a:xfrm>
            <a:off x="2903998" y="2095612"/>
            <a:ext cx="914400" cy="673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dirty="0" smtClean="0"/>
              <a:t>LİSANSLI GERİ KAZANIM TESİSİ</a:t>
            </a:r>
            <a:endParaRPr lang="tr-TR" sz="900" dirty="0"/>
          </a:p>
        </p:txBody>
      </p:sp>
      <p:sp>
        <p:nvSpPr>
          <p:cNvPr id="56" name="Right Arrow 31"/>
          <p:cNvSpPr/>
          <p:nvPr/>
        </p:nvSpPr>
        <p:spPr>
          <a:xfrm>
            <a:off x="3851920" y="2971908"/>
            <a:ext cx="1125603" cy="179387"/>
          </a:xfrm>
          <a:prstGeom prst="rightArrow">
            <a:avLst/>
          </a:prstGeom>
          <a:solidFill>
            <a:schemeClr val="accent1">
              <a:lumMod val="75000"/>
            </a:schemeClr>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tr-TR"/>
          </a:p>
        </p:txBody>
      </p:sp>
      <p:sp>
        <p:nvSpPr>
          <p:cNvPr id="17" name="Yuvarlatılmış Çapraz Köşeli Dikdörtgen 16"/>
          <p:cNvSpPr/>
          <p:nvPr/>
        </p:nvSpPr>
        <p:spPr>
          <a:xfrm>
            <a:off x="5076056" y="2768867"/>
            <a:ext cx="1211906" cy="565117"/>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BİYODİZEL</a:t>
            </a:r>
            <a:endParaRPr lang="tr-TR" dirty="0"/>
          </a:p>
        </p:txBody>
      </p:sp>
      <p:pic>
        <p:nvPicPr>
          <p:cNvPr id="2054" name="Picture 6" descr="C:\Users\ebru.cakir\Desktop\indir (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92280" y="2432239"/>
            <a:ext cx="1705747" cy="1036478"/>
          </a:xfrm>
          <a:prstGeom prst="rect">
            <a:avLst/>
          </a:prstGeom>
          <a:noFill/>
          <a:extLst>
            <a:ext uri="{909E8E84-426E-40DD-AFC4-6F175D3DCCD1}">
              <a14:hiddenFill xmlns:a14="http://schemas.microsoft.com/office/drawing/2010/main">
                <a:solidFill>
                  <a:srgbClr val="FFFFFF"/>
                </a:solidFill>
              </a14:hiddenFill>
            </a:ext>
          </a:extLst>
        </p:spPr>
      </p:pic>
      <p:sp>
        <p:nvSpPr>
          <p:cNvPr id="60" name="Right Arrow 34"/>
          <p:cNvSpPr/>
          <p:nvPr/>
        </p:nvSpPr>
        <p:spPr>
          <a:xfrm rot="5400000">
            <a:off x="7701566" y="3755695"/>
            <a:ext cx="700081" cy="230706"/>
          </a:xfrm>
          <a:prstGeom prst="rightArrow">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tr-TR"/>
          </a:p>
        </p:txBody>
      </p:sp>
      <p:pic>
        <p:nvPicPr>
          <p:cNvPr id="2055" name="Picture 7" descr="C:\Users\ebru.cakir\Desktop\E-atık.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433054" y="4365104"/>
            <a:ext cx="1281640" cy="854426"/>
          </a:xfrm>
          <a:prstGeom prst="rect">
            <a:avLst/>
          </a:prstGeom>
          <a:noFill/>
          <a:extLst>
            <a:ext uri="{909E8E84-426E-40DD-AFC4-6F175D3DCCD1}">
              <a14:hiddenFill xmlns:a14="http://schemas.microsoft.com/office/drawing/2010/main">
                <a:solidFill>
                  <a:srgbClr val="FFFFFF"/>
                </a:solidFill>
              </a14:hiddenFill>
            </a:ext>
          </a:extLst>
        </p:spPr>
      </p:pic>
      <p:sp>
        <p:nvSpPr>
          <p:cNvPr id="63" name="Yuvarlatılmış Dikdörtgen 62"/>
          <p:cNvSpPr/>
          <p:nvPr/>
        </p:nvSpPr>
        <p:spPr>
          <a:xfrm>
            <a:off x="8223871" y="5124070"/>
            <a:ext cx="914400" cy="673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dirty="0" smtClean="0"/>
              <a:t>LİSANSLI İŞLEMETESİSİ</a:t>
            </a:r>
            <a:endParaRPr lang="tr-TR" sz="900" dirty="0"/>
          </a:p>
        </p:txBody>
      </p:sp>
    </p:spTree>
    <p:extLst>
      <p:ext uri="{BB962C8B-B14F-4D97-AF65-F5344CB8AC3E}">
        <p14:creationId xmlns:p14="http://schemas.microsoft.com/office/powerpoint/2010/main" val="406720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circle(in)">
                                      <p:cBhvr>
                                        <p:cTn id="12" dur="20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circle(in)">
                                      <p:cBhvr>
                                        <p:cTn id="17" dur="20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circle(in)">
                                      <p:cBhvr>
                                        <p:cTn id="22" dur="20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circle(in)">
                                      <p:cBhvr>
                                        <p:cTn id="27" dur="20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circle(in)">
                                      <p:cBhvr>
                                        <p:cTn id="32" dur="20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circle(in)">
                                      <p:cBhvr>
                                        <p:cTn id="37" dur="2000"/>
                                        <p:tgtEl>
                                          <p:spTgt spid="205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circle(in)">
                                      <p:cBhvr>
                                        <p:cTn id="47" dur="20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circle(in)">
                                      <p:cBhvr>
                                        <p:cTn id="52" dur="20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circle(in)">
                                      <p:cBhvr>
                                        <p:cTn id="57" dur="20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circle(in)">
                                      <p:cBhvr>
                                        <p:cTn id="62" dur="20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circle(in)">
                                      <p:cBhvr>
                                        <p:cTn id="67" dur="2000"/>
                                        <p:tgtEl>
                                          <p:spTgt spid="52"/>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circle(in)">
                                      <p:cBhvr>
                                        <p:cTn id="72" dur="2000"/>
                                        <p:tgtEl>
                                          <p:spTgt spid="54"/>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nodeType="clickEffect">
                                  <p:stCondLst>
                                    <p:cond delay="0"/>
                                  </p:stCondLst>
                                  <p:childTnLst>
                                    <p:set>
                                      <p:cBhvr>
                                        <p:cTn id="76" dur="1" fill="hold">
                                          <p:stCondLst>
                                            <p:cond delay="0"/>
                                          </p:stCondLst>
                                        </p:cTn>
                                        <p:tgtEl>
                                          <p:spTgt spid="2053"/>
                                        </p:tgtEl>
                                        <p:attrNameLst>
                                          <p:attrName>style.visibility</p:attrName>
                                        </p:attrNameLst>
                                      </p:cBhvr>
                                      <p:to>
                                        <p:strVal val="visible"/>
                                      </p:to>
                                    </p:set>
                                    <p:animEffect transition="in" filter="circle(in)">
                                      <p:cBhvr>
                                        <p:cTn id="77" dur="2000"/>
                                        <p:tgtEl>
                                          <p:spTgt spid="2053"/>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circle(in)">
                                      <p:cBhvr>
                                        <p:cTn id="82" dur="2000"/>
                                        <p:tgtEl>
                                          <p:spTgt spid="55"/>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circle(in)">
                                      <p:cBhvr>
                                        <p:cTn id="87" dur="2000"/>
                                        <p:tgtEl>
                                          <p:spTgt spid="56"/>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circle(in)">
                                      <p:cBhvr>
                                        <p:cTn id="92" dur="2000"/>
                                        <p:tgtEl>
                                          <p:spTgt spid="17"/>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nodeType="clickEffect">
                                  <p:stCondLst>
                                    <p:cond delay="0"/>
                                  </p:stCondLst>
                                  <p:childTnLst>
                                    <p:set>
                                      <p:cBhvr>
                                        <p:cTn id="96" dur="1" fill="hold">
                                          <p:stCondLst>
                                            <p:cond delay="0"/>
                                          </p:stCondLst>
                                        </p:cTn>
                                        <p:tgtEl>
                                          <p:spTgt spid="2054"/>
                                        </p:tgtEl>
                                        <p:attrNameLst>
                                          <p:attrName>style.visibility</p:attrName>
                                        </p:attrNameLst>
                                      </p:cBhvr>
                                      <p:to>
                                        <p:strVal val="visible"/>
                                      </p:to>
                                    </p:set>
                                    <p:animEffect transition="in" filter="circle(in)">
                                      <p:cBhvr>
                                        <p:cTn id="97" dur="2000"/>
                                        <p:tgtEl>
                                          <p:spTgt spid="2054"/>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grpId="0" nodeType="click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circle(in)">
                                      <p:cBhvr>
                                        <p:cTn id="102" dur="2000"/>
                                        <p:tgtEl>
                                          <p:spTgt spid="60"/>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nodeType="clickEffect">
                                  <p:stCondLst>
                                    <p:cond delay="0"/>
                                  </p:stCondLst>
                                  <p:childTnLst>
                                    <p:set>
                                      <p:cBhvr>
                                        <p:cTn id="106" dur="1" fill="hold">
                                          <p:stCondLst>
                                            <p:cond delay="0"/>
                                          </p:stCondLst>
                                        </p:cTn>
                                        <p:tgtEl>
                                          <p:spTgt spid="2055"/>
                                        </p:tgtEl>
                                        <p:attrNameLst>
                                          <p:attrName>style.visibility</p:attrName>
                                        </p:attrNameLst>
                                      </p:cBhvr>
                                      <p:to>
                                        <p:strVal val="visible"/>
                                      </p:to>
                                    </p:set>
                                    <p:animEffect transition="in" filter="circle(in)">
                                      <p:cBhvr>
                                        <p:cTn id="107" dur="2000"/>
                                        <p:tgtEl>
                                          <p:spTgt spid="2055"/>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circle(in)">
                                      <p:cBhvr>
                                        <p:cTn id="112" dur="2000"/>
                                        <p:tgtEl>
                                          <p:spTgt spid="63"/>
                                        </p:tgtEl>
                                      </p:cBhvr>
                                    </p:animEffect>
                                  </p:childTnLst>
                                </p:cTn>
                              </p:par>
                            </p:childTnLst>
                          </p:cTn>
                        </p:par>
                      </p:childTnLst>
                    </p:cTn>
                  </p:par>
                  <p:par>
                    <p:cTn id="113" fill="hold">
                      <p:stCondLst>
                        <p:cond delay="indefinite"/>
                      </p:stCondLst>
                      <p:childTnLst>
                        <p:par>
                          <p:cTn id="114" fill="hold">
                            <p:stCondLst>
                              <p:cond delay="0"/>
                            </p:stCondLst>
                            <p:childTnLst>
                              <p:par>
                                <p:cTn id="115" presetID="6" presetClass="entr" presetSubtype="16" fill="hold" nodeType="clickEffect">
                                  <p:stCondLst>
                                    <p:cond delay="0"/>
                                  </p:stCondLst>
                                  <p:childTnLst>
                                    <p:set>
                                      <p:cBhvr>
                                        <p:cTn id="116" dur="1" fill="hold">
                                          <p:stCondLst>
                                            <p:cond delay="0"/>
                                          </p:stCondLst>
                                        </p:cTn>
                                        <p:tgtEl>
                                          <p:spTgt spid="5"/>
                                        </p:tgtEl>
                                        <p:attrNameLst>
                                          <p:attrName>style.visibility</p:attrName>
                                        </p:attrNameLst>
                                      </p:cBhvr>
                                      <p:to>
                                        <p:strVal val="visible"/>
                                      </p:to>
                                    </p:set>
                                    <p:animEffect transition="in" filter="circle(in)">
                                      <p:cBhvr>
                                        <p:cTn id="117" dur="2000"/>
                                        <p:tgtEl>
                                          <p:spTgt spid="5"/>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16" fill="hold" grpId="0" nodeType="click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circle(in)">
                                      <p:cBhvr>
                                        <p:cTn id="122" dur="2000"/>
                                        <p:tgtEl>
                                          <p:spTgt spid="19"/>
                                        </p:tgtEl>
                                      </p:cBhvr>
                                    </p:animEffect>
                                  </p:childTnLst>
                                </p:cTn>
                              </p:par>
                            </p:childTnLst>
                          </p:cTn>
                        </p:par>
                      </p:childTnLst>
                    </p:cTn>
                  </p:par>
                  <p:par>
                    <p:cTn id="123" fill="hold">
                      <p:stCondLst>
                        <p:cond delay="indefinite"/>
                      </p:stCondLst>
                      <p:childTnLst>
                        <p:par>
                          <p:cTn id="124" fill="hold">
                            <p:stCondLst>
                              <p:cond delay="0"/>
                            </p:stCondLst>
                            <p:childTnLst>
                              <p:par>
                                <p:cTn id="125" presetID="6" presetClass="entr" presetSubtype="16" fill="hold" nodeType="clickEffect">
                                  <p:stCondLst>
                                    <p:cond delay="0"/>
                                  </p:stCondLst>
                                  <p:childTnLst>
                                    <p:set>
                                      <p:cBhvr>
                                        <p:cTn id="126" dur="1" fill="hold">
                                          <p:stCondLst>
                                            <p:cond delay="0"/>
                                          </p:stCondLst>
                                        </p:cTn>
                                        <p:tgtEl>
                                          <p:spTgt spid="48156"/>
                                        </p:tgtEl>
                                        <p:attrNameLst>
                                          <p:attrName>style.visibility</p:attrName>
                                        </p:attrNameLst>
                                      </p:cBhvr>
                                      <p:to>
                                        <p:strVal val="visible"/>
                                      </p:to>
                                    </p:set>
                                    <p:animEffect transition="in" filter="circle(in)">
                                      <p:cBhvr>
                                        <p:cTn id="127" dur="2000"/>
                                        <p:tgtEl>
                                          <p:spTgt spid="48156"/>
                                        </p:tgtEl>
                                      </p:cBhvr>
                                    </p:animEffect>
                                  </p:childTnLst>
                                </p:cTn>
                              </p:par>
                            </p:childTnLst>
                          </p:cTn>
                        </p:par>
                      </p:childTnLst>
                    </p:cTn>
                  </p:par>
                  <p:par>
                    <p:cTn id="128" fill="hold">
                      <p:stCondLst>
                        <p:cond delay="indefinite"/>
                      </p:stCondLst>
                      <p:childTnLst>
                        <p:par>
                          <p:cTn id="129" fill="hold">
                            <p:stCondLst>
                              <p:cond delay="0"/>
                            </p:stCondLst>
                            <p:childTnLst>
                              <p:par>
                                <p:cTn id="130" presetID="6" presetClass="entr" presetSubtype="16" fill="hold" grpId="0" nodeType="clickEffect">
                                  <p:stCondLst>
                                    <p:cond delay="0"/>
                                  </p:stCondLst>
                                  <p:childTnLst>
                                    <p:set>
                                      <p:cBhvr>
                                        <p:cTn id="131" dur="1" fill="hold">
                                          <p:stCondLst>
                                            <p:cond delay="0"/>
                                          </p:stCondLst>
                                        </p:cTn>
                                        <p:tgtEl>
                                          <p:spTgt spid="35"/>
                                        </p:tgtEl>
                                        <p:attrNameLst>
                                          <p:attrName>style.visibility</p:attrName>
                                        </p:attrNameLst>
                                      </p:cBhvr>
                                      <p:to>
                                        <p:strVal val="visible"/>
                                      </p:to>
                                    </p:set>
                                    <p:animEffect transition="in" filter="circle(in)">
                                      <p:cBhvr>
                                        <p:cTn id="132" dur="2000"/>
                                        <p:tgtEl>
                                          <p:spTgt spid="35"/>
                                        </p:tgtEl>
                                      </p:cBhvr>
                                    </p:animEffect>
                                  </p:childTnLst>
                                </p:cTn>
                              </p:par>
                            </p:childTnLst>
                          </p:cTn>
                        </p:par>
                      </p:childTnLst>
                    </p:cTn>
                  </p:par>
                  <p:par>
                    <p:cTn id="133" fill="hold">
                      <p:stCondLst>
                        <p:cond delay="indefinite"/>
                      </p:stCondLst>
                      <p:childTnLst>
                        <p:par>
                          <p:cTn id="134" fill="hold">
                            <p:stCondLst>
                              <p:cond delay="0"/>
                            </p:stCondLst>
                            <p:childTnLst>
                              <p:par>
                                <p:cTn id="135" presetID="6" presetClass="entr" presetSubtype="16" fill="hold" nodeType="clickEffect">
                                  <p:stCondLst>
                                    <p:cond delay="0"/>
                                  </p:stCondLst>
                                  <p:childTnLst>
                                    <p:set>
                                      <p:cBhvr>
                                        <p:cTn id="136" dur="1" fill="hold">
                                          <p:stCondLst>
                                            <p:cond delay="0"/>
                                          </p:stCondLst>
                                        </p:cTn>
                                        <p:tgtEl>
                                          <p:spTgt spid="48157"/>
                                        </p:tgtEl>
                                        <p:attrNameLst>
                                          <p:attrName>style.visibility</p:attrName>
                                        </p:attrNameLst>
                                      </p:cBhvr>
                                      <p:to>
                                        <p:strVal val="visible"/>
                                      </p:to>
                                    </p:set>
                                    <p:animEffect transition="in" filter="circle(in)">
                                      <p:cBhvr>
                                        <p:cTn id="137" dur="2000"/>
                                        <p:tgtEl>
                                          <p:spTgt spid="48157"/>
                                        </p:tgtEl>
                                      </p:cBhvr>
                                    </p:animEffect>
                                  </p:childTnLst>
                                </p:cTn>
                              </p:par>
                            </p:childTnLst>
                          </p:cTn>
                        </p:par>
                      </p:childTnLst>
                    </p:cTn>
                  </p:par>
                  <p:par>
                    <p:cTn id="138" fill="hold">
                      <p:stCondLst>
                        <p:cond delay="indefinite"/>
                      </p:stCondLst>
                      <p:childTnLst>
                        <p:par>
                          <p:cTn id="139" fill="hold">
                            <p:stCondLst>
                              <p:cond delay="0"/>
                            </p:stCondLst>
                            <p:childTnLst>
                              <p:par>
                                <p:cTn id="140" presetID="6" presetClass="entr" presetSubtype="16" fill="hold" nodeType="clickEffect">
                                  <p:stCondLst>
                                    <p:cond delay="0"/>
                                  </p:stCondLst>
                                  <p:childTnLst>
                                    <p:set>
                                      <p:cBhvr>
                                        <p:cTn id="141" dur="1" fill="hold">
                                          <p:stCondLst>
                                            <p:cond delay="0"/>
                                          </p:stCondLst>
                                        </p:cTn>
                                        <p:tgtEl>
                                          <p:spTgt spid="6"/>
                                        </p:tgtEl>
                                        <p:attrNameLst>
                                          <p:attrName>style.visibility</p:attrName>
                                        </p:attrNameLst>
                                      </p:cBhvr>
                                      <p:to>
                                        <p:strVal val="visible"/>
                                      </p:to>
                                    </p:set>
                                    <p:animEffect transition="in" filter="circle(in)">
                                      <p:cBhvr>
                                        <p:cTn id="142" dur="2000"/>
                                        <p:tgtEl>
                                          <p:spTgt spid="6"/>
                                        </p:tgtEl>
                                      </p:cBhvr>
                                    </p:animEffect>
                                  </p:childTnLst>
                                </p:cTn>
                              </p:par>
                            </p:childTnLst>
                          </p:cTn>
                        </p:par>
                      </p:childTnLst>
                    </p:cTn>
                  </p:par>
                  <p:par>
                    <p:cTn id="143" fill="hold">
                      <p:stCondLst>
                        <p:cond delay="indefinite"/>
                      </p:stCondLst>
                      <p:childTnLst>
                        <p:par>
                          <p:cTn id="144" fill="hold">
                            <p:stCondLst>
                              <p:cond delay="0"/>
                            </p:stCondLst>
                            <p:childTnLst>
                              <p:par>
                                <p:cTn id="145" presetID="6" presetClass="entr" presetSubtype="16" fill="hold" grpId="0" nodeType="clickEffect">
                                  <p:stCondLst>
                                    <p:cond delay="0"/>
                                  </p:stCondLst>
                                  <p:childTnLst>
                                    <p:set>
                                      <p:cBhvr>
                                        <p:cTn id="146" dur="1" fill="hold">
                                          <p:stCondLst>
                                            <p:cond delay="0"/>
                                          </p:stCondLst>
                                        </p:cTn>
                                        <p:tgtEl>
                                          <p:spTgt spid="32"/>
                                        </p:tgtEl>
                                        <p:attrNameLst>
                                          <p:attrName>style.visibility</p:attrName>
                                        </p:attrNameLst>
                                      </p:cBhvr>
                                      <p:to>
                                        <p:strVal val="visible"/>
                                      </p:to>
                                    </p:set>
                                    <p:animEffect transition="in" filter="circle(in)">
                                      <p:cBhvr>
                                        <p:cTn id="147" dur="2000"/>
                                        <p:tgtEl>
                                          <p:spTgt spid="32"/>
                                        </p:tgtEl>
                                      </p:cBhvr>
                                    </p:animEffect>
                                  </p:childTnLst>
                                </p:cTn>
                              </p:par>
                            </p:childTnLst>
                          </p:cTn>
                        </p:par>
                      </p:childTnLst>
                    </p:cTn>
                  </p:par>
                  <p:par>
                    <p:cTn id="148" fill="hold">
                      <p:stCondLst>
                        <p:cond delay="indefinite"/>
                      </p:stCondLst>
                      <p:childTnLst>
                        <p:par>
                          <p:cTn id="149" fill="hold">
                            <p:stCondLst>
                              <p:cond delay="0"/>
                            </p:stCondLst>
                            <p:childTnLst>
                              <p:par>
                                <p:cTn id="150" presetID="6" presetClass="entr" presetSubtype="16" fill="hold" nodeType="clickEffect">
                                  <p:stCondLst>
                                    <p:cond delay="0"/>
                                  </p:stCondLst>
                                  <p:childTnLst>
                                    <p:set>
                                      <p:cBhvr>
                                        <p:cTn id="151" dur="1" fill="hold">
                                          <p:stCondLst>
                                            <p:cond delay="0"/>
                                          </p:stCondLst>
                                        </p:cTn>
                                        <p:tgtEl>
                                          <p:spTgt spid="48158"/>
                                        </p:tgtEl>
                                        <p:attrNameLst>
                                          <p:attrName>style.visibility</p:attrName>
                                        </p:attrNameLst>
                                      </p:cBhvr>
                                      <p:to>
                                        <p:strVal val="visible"/>
                                      </p:to>
                                    </p:set>
                                    <p:animEffect transition="in" filter="circle(in)">
                                      <p:cBhvr>
                                        <p:cTn id="152" dur="2000"/>
                                        <p:tgtEl>
                                          <p:spTgt spid="48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P spid="35" grpId="0" animBg="1"/>
      <p:bldP spid="13" grpId="0" animBg="1"/>
      <p:bldP spid="54" grpId="0" animBg="1"/>
      <p:bldP spid="55" grpId="0" animBg="1"/>
      <p:bldP spid="56" grpId="0" animBg="1"/>
      <p:bldP spid="17" grpId="0" animBg="1"/>
      <p:bldP spid="60" grpId="0" animBg="1"/>
      <p:bldP spid="6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info-bilgisayar\Desktop\atik-toplama-modeli-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3739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info-bilgisayar\Downloads\e686a7f806.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0"/>
            <a:ext cx="4032212" cy="440439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 3"/>
          <p:cNvGrpSpPr/>
          <p:nvPr/>
        </p:nvGrpSpPr>
        <p:grpSpPr>
          <a:xfrm>
            <a:off x="957990" y="4293096"/>
            <a:ext cx="7322344" cy="1475770"/>
            <a:chOff x="0" y="527"/>
            <a:chExt cx="7322344" cy="1043722"/>
          </a:xfrm>
        </p:grpSpPr>
        <p:sp>
          <p:nvSpPr>
            <p:cNvPr id="5" name="Yuvarlatılmış Dikdörtgen 4"/>
            <p:cNvSpPr/>
            <p:nvPr/>
          </p:nvSpPr>
          <p:spPr>
            <a:xfrm>
              <a:off x="0" y="527"/>
              <a:ext cx="7322344" cy="1043722"/>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Yuvarlatılmış Dikdörtgen 4"/>
            <p:cNvSpPr/>
            <p:nvPr/>
          </p:nvSpPr>
          <p:spPr>
            <a:xfrm>
              <a:off x="50950" y="51477"/>
              <a:ext cx="7220444" cy="9418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endParaRPr lang="tr-TR" sz="2400" b="1" kern="1200" dirty="0" smtClean="0">
                <a:latin typeface="Times New Roman" panose="02020603050405020304" pitchFamily="18" charset="0"/>
                <a:cs typeface="Times New Roman" panose="02020603050405020304" pitchFamily="18" charset="0"/>
              </a:endParaRPr>
            </a:p>
            <a:p>
              <a:pPr lvl="0" algn="ctr" defTabSz="1066800" rtl="0">
                <a:lnSpc>
                  <a:spcPct val="90000"/>
                </a:lnSpc>
                <a:spcBef>
                  <a:spcPct val="0"/>
                </a:spcBef>
                <a:spcAft>
                  <a:spcPct val="35000"/>
                </a:spcAft>
              </a:pPr>
              <a:r>
                <a:rPr lang="tr-TR" sz="2400" b="1" kern="1200" dirty="0" smtClean="0">
                  <a:latin typeface="Times New Roman" panose="02020603050405020304" pitchFamily="18" charset="0"/>
                  <a:cs typeface="Times New Roman" panose="02020603050405020304" pitchFamily="18" charset="0"/>
                </a:rPr>
                <a:t>SIFIR ATIK YÖNETMELİĞİ</a:t>
              </a:r>
            </a:p>
            <a:p>
              <a:pPr lvl="0" algn="ctr" defTabSz="1066800" rtl="0">
                <a:lnSpc>
                  <a:spcPct val="90000"/>
                </a:lnSpc>
                <a:spcBef>
                  <a:spcPct val="0"/>
                </a:spcBef>
                <a:spcAft>
                  <a:spcPct val="35000"/>
                </a:spcAft>
              </a:pPr>
              <a:r>
                <a:rPr lang="tr-TR" sz="2400" b="1" kern="1200" dirty="0" smtClean="0">
                  <a:latin typeface="Times New Roman" panose="02020603050405020304" pitchFamily="18" charset="0"/>
                  <a:cs typeface="Times New Roman" panose="02020603050405020304" pitchFamily="18" charset="0"/>
                </a:rPr>
                <a:t>(12.07.2019 -30829)</a:t>
              </a:r>
              <a:r>
                <a:rPr lang="en-US" sz="2400" kern="1200" dirty="0" smtClean="0">
                  <a:solidFill>
                    <a:srgbClr val="FF0000"/>
                  </a:solidFill>
                  <a:latin typeface="Times New Roman" panose="02020603050405020304" pitchFamily="18" charset="0"/>
                  <a:cs typeface="Times New Roman" panose="02020603050405020304" pitchFamily="18" charset="0"/>
                </a:rPr>
                <a:t/>
              </a:r>
              <a:br>
                <a:rPr lang="en-US" sz="2400" kern="1200" dirty="0" smtClean="0">
                  <a:solidFill>
                    <a:srgbClr val="FF0000"/>
                  </a:solidFill>
                  <a:latin typeface="Times New Roman" panose="02020603050405020304" pitchFamily="18" charset="0"/>
                  <a:cs typeface="Times New Roman" panose="02020603050405020304" pitchFamily="18" charset="0"/>
                </a:rPr>
              </a:br>
              <a:endParaRPr lang="tr-TR" sz="2400" kern="12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317034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043608" y="260646"/>
            <a:ext cx="6984776" cy="7017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ctr" defTabSz="1066800">
              <a:lnSpc>
                <a:spcPct val="90000"/>
              </a:lnSpc>
              <a:spcBef>
                <a:spcPct val="0"/>
              </a:spcBef>
              <a:spcAft>
                <a:spcPct val="35000"/>
              </a:spcAft>
            </a:pPr>
            <a:r>
              <a:rPr lang="tr-TR" sz="4400" b="1" dirty="0">
                <a:cs typeface="Times New Roman" panose="02020603050405020304" pitchFamily="18" charset="0"/>
              </a:rPr>
              <a:t>SIFIR ATIK </a:t>
            </a:r>
            <a:r>
              <a:rPr lang="tr-TR" sz="4400" b="1" dirty="0" smtClean="0">
                <a:cs typeface="Times New Roman" panose="02020603050405020304" pitchFamily="18" charset="0"/>
              </a:rPr>
              <a:t>YÖNETMELİĞİ</a:t>
            </a:r>
            <a:endParaRPr lang="tr-TR" sz="4400" b="1" dirty="0">
              <a:cs typeface="Times New Roman" panose="02020603050405020304" pitchFamily="18" charset="0"/>
            </a:endParaRPr>
          </a:p>
        </p:txBody>
      </p:sp>
      <p:sp>
        <p:nvSpPr>
          <p:cNvPr id="5" name="Metin kutusu 4"/>
          <p:cNvSpPr txBox="1"/>
          <p:nvPr/>
        </p:nvSpPr>
        <p:spPr>
          <a:xfrm>
            <a:off x="224558" y="1663536"/>
            <a:ext cx="3987402"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2000" dirty="0" smtClean="0"/>
              <a:t>ÇEVRE VE ŞEHİRCİLİK BAKANLIĞI</a:t>
            </a:r>
            <a:endParaRPr lang="tr-TR" sz="2000" dirty="0"/>
          </a:p>
        </p:txBody>
      </p:sp>
      <p:sp>
        <p:nvSpPr>
          <p:cNvPr id="6" name="Metin kutusu 5"/>
          <p:cNvSpPr txBox="1"/>
          <p:nvPr/>
        </p:nvSpPr>
        <p:spPr>
          <a:xfrm>
            <a:off x="245468" y="2517071"/>
            <a:ext cx="3966492"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2000" dirty="0" smtClean="0"/>
              <a:t>ÇEVRE VE ŞEHİRCİLİK İL MÜDÜRLÜKLERİ</a:t>
            </a:r>
            <a:endParaRPr lang="tr-TR" sz="2000" dirty="0"/>
          </a:p>
        </p:txBody>
      </p:sp>
      <p:sp>
        <p:nvSpPr>
          <p:cNvPr id="7" name="Metin kutusu 6"/>
          <p:cNvSpPr txBox="1"/>
          <p:nvPr/>
        </p:nvSpPr>
        <p:spPr>
          <a:xfrm>
            <a:off x="245468" y="3689330"/>
            <a:ext cx="389448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2000" dirty="0" smtClean="0"/>
              <a:t>MAHALLİN EN BÜYÜK MÜLKİ AMİRİ</a:t>
            </a:r>
            <a:endParaRPr lang="tr-TR" sz="2000" dirty="0"/>
          </a:p>
        </p:txBody>
      </p:sp>
      <p:sp>
        <p:nvSpPr>
          <p:cNvPr id="8" name="Metin kutusu 7"/>
          <p:cNvSpPr txBox="1"/>
          <p:nvPr/>
        </p:nvSpPr>
        <p:spPr>
          <a:xfrm>
            <a:off x="245468" y="4584778"/>
            <a:ext cx="3966492"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2000" dirty="0" smtClean="0"/>
              <a:t>MAHALLİ İDARELER</a:t>
            </a:r>
            <a:endParaRPr lang="tr-TR" sz="2000" dirty="0"/>
          </a:p>
        </p:txBody>
      </p:sp>
      <p:sp>
        <p:nvSpPr>
          <p:cNvPr id="9" name="6-Noktalı Yıldız 8"/>
          <p:cNvSpPr/>
          <p:nvPr/>
        </p:nvSpPr>
        <p:spPr>
          <a:xfrm>
            <a:off x="4932040" y="1196752"/>
            <a:ext cx="2952328" cy="2232247"/>
          </a:xfrm>
          <a:prstGeom prst="star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smtClean="0">
                <a:solidFill>
                  <a:srgbClr val="0070C0"/>
                </a:solidFill>
              </a:rPr>
              <a:t>YÖNETMELİK </a:t>
            </a:r>
          </a:p>
          <a:p>
            <a:pPr algn="ctr"/>
            <a:r>
              <a:rPr lang="tr-TR" sz="2000" dirty="0" smtClean="0">
                <a:solidFill>
                  <a:srgbClr val="0070C0"/>
                </a:solidFill>
              </a:rPr>
              <a:t>EK-1 </a:t>
            </a:r>
            <a:endParaRPr lang="tr-TR" sz="2000" dirty="0">
              <a:solidFill>
                <a:srgbClr val="0070C0"/>
              </a:solidFill>
            </a:endParaRPr>
          </a:p>
        </p:txBody>
      </p:sp>
      <p:sp>
        <p:nvSpPr>
          <p:cNvPr id="11" name="6-Noktalı Yıldız 10"/>
          <p:cNvSpPr/>
          <p:nvPr/>
        </p:nvSpPr>
        <p:spPr>
          <a:xfrm>
            <a:off x="5220072" y="3789040"/>
            <a:ext cx="2664296" cy="2376264"/>
          </a:xfrm>
          <a:prstGeom prst="star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smtClean="0">
                <a:solidFill>
                  <a:srgbClr val="0070C0"/>
                </a:solidFill>
              </a:rPr>
              <a:t>DİĞER YERLER </a:t>
            </a:r>
            <a:r>
              <a:rPr lang="tr-TR" sz="2000" dirty="0">
                <a:solidFill>
                  <a:srgbClr val="0070C0"/>
                </a:solidFill>
              </a:rPr>
              <a:t>(</a:t>
            </a:r>
            <a:r>
              <a:rPr lang="tr-TR" sz="2000" dirty="0" smtClean="0">
                <a:solidFill>
                  <a:srgbClr val="0070C0"/>
                </a:solidFill>
              </a:rPr>
              <a:t>Gönüllü) </a:t>
            </a:r>
            <a:endParaRPr lang="tr-TR" sz="2000" dirty="0">
              <a:solidFill>
                <a:srgbClr val="0070C0"/>
              </a:solidFill>
            </a:endParaRPr>
          </a:p>
        </p:txBody>
      </p:sp>
    </p:spTree>
    <p:extLst>
      <p:ext uri="{BB962C8B-B14F-4D97-AF65-F5344CB8AC3E}">
        <p14:creationId xmlns:p14="http://schemas.microsoft.com/office/powerpoint/2010/main" val="674681256"/>
      </p:ext>
    </p:extLst>
  </p:cSld>
  <p:clrMapOvr>
    <a:masterClrMapping/>
  </p:clrMapOvr>
  <p:transition spd="slow">
    <p:wheel spokes="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2131965131"/>
              </p:ext>
            </p:extLst>
          </p:nvPr>
        </p:nvGraphicFramePr>
        <p:xfrm>
          <a:off x="107504" y="846622"/>
          <a:ext cx="8928991" cy="5894745"/>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5595308">
                  <a:extLst>
                    <a:ext uri="{9D8B030D-6E8A-4147-A177-3AD203B41FA5}">
                      <a16:colId xmlns:a16="http://schemas.microsoft.com/office/drawing/2014/main" val="20001"/>
                    </a:ext>
                  </a:extLst>
                </a:gridCol>
                <a:gridCol w="1965531">
                  <a:extLst>
                    <a:ext uri="{9D8B030D-6E8A-4147-A177-3AD203B41FA5}">
                      <a16:colId xmlns:a16="http://schemas.microsoft.com/office/drawing/2014/main" val="20002"/>
                    </a:ext>
                  </a:extLst>
                </a:gridCol>
              </a:tblGrid>
              <a:tr h="1044098">
                <a:tc>
                  <a:txBody>
                    <a:bodyPr/>
                    <a:lstStyle/>
                    <a:p>
                      <a:pPr>
                        <a:lnSpc>
                          <a:spcPct val="107000"/>
                        </a:lnSpc>
                        <a:spcAft>
                          <a:spcPts val="800"/>
                        </a:spcAft>
                      </a:pPr>
                      <a:r>
                        <a:rPr lang="tr-TR" sz="1600" dirty="0">
                          <a:effectLst/>
                        </a:rPr>
                        <a:t> </a:t>
                      </a:r>
                      <a:endParaRPr lang="tr-TR" sz="1600" dirty="0">
                        <a:effectLst/>
                        <a:latin typeface="Calibri"/>
                        <a:ea typeface="Calibri"/>
                        <a:cs typeface="Times New Roman"/>
                      </a:endParaRPr>
                    </a:p>
                  </a:txBody>
                  <a:tcPr marL="0" marR="0" marT="0" marB="0"/>
                </a:tc>
                <a:tc>
                  <a:txBody>
                    <a:bodyPr/>
                    <a:lstStyle/>
                    <a:p>
                      <a:pPr algn="ctr">
                        <a:lnSpc>
                          <a:spcPct val="107000"/>
                        </a:lnSpc>
                        <a:spcAft>
                          <a:spcPts val="800"/>
                        </a:spcAft>
                      </a:pPr>
                      <a:r>
                        <a:rPr lang="tr-TR" sz="1600" b="1" dirty="0">
                          <a:effectLst/>
                        </a:rPr>
                        <a:t>Sıfır Atık Yönetim Sistemine Geçmesi Gerekenler</a:t>
                      </a:r>
                      <a:endParaRPr lang="tr-TR" sz="1600" b="1" dirty="0">
                        <a:effectLst/>
                        <a:latin typeface="Calibri"/>
                        <a:ea typeface="Calibri"/>
                        <a:cs typeface="Times New Roman"/>
                      </a:endParaRPr>
                    </a:p>
                  </a:txBody>
                  <a:tcPr marL="0" marR="0" marT="0" marB="0" anchor="ctr"/>
                </a:tc>
                <a:tc>
                  <a:txBody>
                    <a:bodyPr/>
                    <a:lstStyle/>
                    <a:p>
                      <a:pPr algn="ctr">
                        <a:lnSpc>
                          <a:spcPct val="107000"/>
                        </a:lnSpc>
                        <a:spcAft>
                          <a:spcPts val="800"/>
                        </a:spcAft>
                      </a:pPr>
                      <a:r>
                        <a:rPr lang="tr-TR" sz="1600" b="1" dirty="0">
                          <a:effectLst/>
                        </a:rPr>
                        <a:t>Sisteme Geçişlerin Tamamlanması için Son Tarih</a:t>
                      </a:r>
                      <a:endParaRPr lang="tr-TR" sz="1600" b="1" dirty="0">
                        <a:effectLst/>
                        <a:latin typeface="Calibri"/>
                        <a:ea typeface="Calibri"/>
                        <a:cs typeface="Times New Roman"/>
                      </a:endParaRPr>
                    </a:p>
                  </a:txBody>
                  <a:tcPr marL="0" marR="0" marT="0" marB="0" anchor="ctr"/>
                </a:tc>
                <a:extLst>
                  <a:ext uri="{0D108BD9-81ED-4DB2-BD59-A6C34878D82A}">
                    <a16:rowId xmlns:a16="http://schemas.microsoft.com/office/drawing/2014/main" val="10000"/>
                  </a:ext>
                </a:extLst>
              </a:tr>
              <a:tr h="573702">
                <a:tc>
                  <a:txBody>
                    <a:bodyPr/>
                    <a:lstStyle/>
                    <a:p>
                      <a:pPr marL="457200">
                        <a:lnSpc>
                          <a:spcPct val="107000"/>
                        </a:lnSpc>
                        <a:spcAft>
                          <a:spcPts val="0"/>
                        </a:spcAft>
                      </a:pPr>
                      <a:r>
                        <a:rPr lang="tr-TR" sz="1600">
                          <a:effectLst/>
                        </a:rPr>
                        <a:t>1.GRUP</a:t>
                      </a:r>
                      <a:endParaRPr lang="tr-TR" sz="1600">
                        <a:effectLst/>
                        <a:latin typeface="Times New Roman"/>
                        <a:ea typeface="Times New Roman"/>
                      </a:endParaRPr>
                    </a:p>
                  </a:txBody>
                  <a:tcPr marL="0" marR="0" marT="0" marB="0"/>
                </a:tc>
                <a:tc>
                  <a:txBody>
                    <a:bodyPr/>
                    <a:lstStyle/>
                    <a:p>
                      <a:pPr marL="0" lvl="0" indent="0">
                        <a:lnSpc>
                          <a:spcPct val="107000"/>
                        </a:lnSpc>
                        <a:spcAft>
                          <a:spcPts val="0"/>
                        </a:spcAft>
                        <a:buFont typeface="Symbol"/>
                        <a:buNone/>
                      </a:pPr>
                      <a:r>
                        <a:rPr lang="tr-TR" sz="1600" dirty="0" smtClean="0">
                          <a:solidFill>
                            <a:schemeClr val="tx1"/>
                          </a:solidFill>
                          <a:effectLst/>
                        </a:rPr>
                        <a:t>Kamu </a:t>
                      </a:r>
                      <a:r>
                        <a:rPr lang="tr-TR" sz="1600" dirty="0">
                          <a:solidFill>
                            <a:schemeClr val="tx1"/>
                          </a:solidFill>
                          <a:effectLst/>
                        </a:rPr>
                        <a:t>Kurum ve Kuruluşları</a:t>
                      </a:r>
                      <a:endParaRPr lang="tr-TR" sz="1600" dirty="0">
                        <a:solidFill>
                          <a:schemeClr val="tx1"/>
                        </a:solidFill>
                        <a:effectLst/>
                        <a:latin typeface="Times New Roman"/>
                        <a:ea typeface="Times New Roman"/>
                      </a:endParaRPr>
                    </a:p>
                  </a:txBody>
                  <a:tcPr marL="0" marR="0" marT="0" marB="0"/>
                </a:tc>
                <a:tc>
                  <a:txBody>
                    <a:bodyPr/>
                    <a:lstStyle/>
                    <a:p>
                      <a:pPr algn="ctr">
                        <a:lnSpc>
                          <a:spcPct val="107000"/>
                        </a:lnSpc>
                        <a:spcAft>
                          <a:spcPts val="800"/>
                        </a:spcAft>
                      </a:pPr>
                      <a:r>
                        <a:rPr lang="tr-TR" sz="1600" dirty="0">
                          <a:solidFill>
                            <a:schemeClr val="tx1"/>
                          </a:solidFill>
                          <a:effectLst/>
                        </a:rPr>
                        <a:t>1 Haziran 2020</a:t>
                      </a:r>
                      <a:endParaRPr lang="tr-TR" sz="1600" dirty="0">
                        <a:solidFill>
                          <a:schemeClr val="tx1"/>
                        </a:solidFill>
                        <a:effectLst/>
                        <a:latin typeface="Calibri"/>
                        <a:ea typeface="Calibri"/>
                        <a:cs typeface="Times New Roman"/>
                      </a:endParaRPr>
                    </a:p>
                  </a:txBody>
                  <a:tcPr marL="0" marR="0" marT="0" marB="0"/>
                </a:tc>
                <a:extLst>
                  <a:ext uri="{0D108BD9-81ED-4DB2-BD59-A6C34878D82A}">
                    <a16:rowId xmlns:a16="http://schemas.microsoft.com/office/drawing/2014/main" val="10001"/>
                  </a:ext>
                </a:extLst>
              </a:tr>
              <a:tr h="4276945">
                <a:tc>
                  <a:txBody>
                    <a:bodyPr/>
                    <a:lstStyle/>
                    <a:p>
                      <a:pPr marL="457200">
                        <a:lnSpc>
                          <a:spcPct val="107000"/>
                        </a:lnSpc>
                        <a:spcAft>
                          <a:spcPts val="0"/>
                        </a:spcAft>
                      </a:pPr>
                      <a:r>
                        <a:rPr lang="tr-TR" sz="1600" dirty="0">
                          <a:effectLst/>
                        </a:rPr>
                        <a:t>2.GRUP</a:t>
                      </a:r>
                      <a:endParaRPr lang="tr-TR" sz="1600" dirty="0">
                        <a:effectLst/>
                        <a:latin typeface="Times New Roman"/>
                        <a:ea typeface="Times New Roman"/>
                      </a:endParaRPr>
                    </a:p>
                  </a:txBody>
                  <a:tcPr marL="0" marR="0" marT="0" marB="0"/>
                </a:tc>
                <a:tc>
                  <a:txBody>
                    <a:bodyPr/>
                    <a:lstStyle/>
                    <a:p>
                      <a:pPr marL="0" lvl="0" indent="0">
                        <a:lnSpc>
                          <a:spcPct val="107000"/>
                        </a:lnSpc>
                        <a:spcAft>
                          <a:spcPts val="0"/>
                        </a:spcAft>
                        <a:buFont typeface="Wingdings"/>
                        <a:buNone/>
                      </a:pPr>
                      <a:r>
                        <a:rPr lang="tr-TR" sz="1600" dirty="0" smtClean="0">
                          <a:effectLst/>
                        </a:rPr>
                        <a:t>*</a:t>
                      </a:r>
                      <a:r>
                        <a:rPr lang="tr-TR" sz="1600" dirty="0" smtClean="0">
                          <a:solidFill>
                            <a:schemeClr val="tx1"/>
                          </a:solidFill>
                          <a:effectLst/>
                        </a:rPr>
                        <a:t>Organize </a:t>
                      </a:r>
                      <a:r>
                        <a:rPr lang="tr-TR" sz="1600" dirty="0">
                          <a:solidFill>
                            <a:schemeClr val="tx1"/>
                          </a:solidFill>
                          <a:effectLst/>
                        </a:rPr>
                        <a:t>Sanayi Bölgeleri </a:t>
                      </a:r>
                    </a:p>
                    <a:p>
                      <a:pPr marL="0" lvl="0" indent="0">
                        <a:lnSpc>
                          <a:spcPct val="107000"/>
                        </a:lnSpc>
                        <a:spcAft>
                          <a:spcPts val="0"/>
                        </a:spcAft>
                        <a:buFont typeface="Wingdings"/>
                        <a:buNone/>
                      </a:pPr>
                      <a:r>
                        <a:rPr lang="tr-TR" sz="1600" dirty="0" smtClean="0">
                          <a:effectLst/>
                        </a:rPr>
                        <a:t>*Havalimanları</a:t>
                      </a:r>
                      <a:endParaRPr lang="tr-TR" sz="1600" dirty="0">
                        <a:effectLst/>
                      </a:endParaRPr>
                    </a:p>
                    <a:p>
                      <a:pPr marL="0" lvl="0" indent="0">
                        <a:lnSpc>
                          <a:spcPct val="107000"/>
                        </a:lnSpc>
                        <a:spcAft>
                          <a:spcPts val="0"/>
                        </a:spcAft>
                        <a:buFont typeface="Wingdings"/>
                        <a:buNone/>
                      </a:pPr>
                      <a:r>
                        <a:rPr lang="tr-TR" sz="1600" dirty="0" smtClean="0">
                          <a:effectLst/>
                        </a:rPr>
                        <a:t>*Limanlar</a:t>
                      </a:r>
                      <a:endParaRPr lang="tr-TR" sz="1600" dirty="0">
                        <a:effectLst/>
                      </a:endParaRPr>
                    </a:p>
                    <a:p>
                      <a:pPr marL="0" lvl="0" indent="0">
                        <a:lnSpc>
                          <a:spcPct val="107000"/>
                        </a:lnSpc>
                        <a:spcAft>
                          <a:spcPts val="0"/>
                        </a:spcAft>
                        <a:buFont typeface="Wingdings"/>
                        <a:buNone/>
                      </a:pPr>
                      <a:r>
                        <a:rPr lang="tr-TR" sz="1600" dirty="0" smtClean="0">
                          <a:effectLst/>
                        </a:rPr>
                        <a:t>* İş </a:t>
                      </a:r>
                      <a:r>
                        <a:rPr lang="tr-TR" sz="1600" dirty="0">
                          <a:effectLst/>
                        </a:rPr>
                        <a:t>merkezi ve Ticari Plazalar</a:t>
                      </a:r>
                    </a:p>
                    <a:p>
                      <a:pPr marL="450215">
                        <a:lnSpc>
                          <a:spcPct val="107000"/>
                        </a:lnSpc>
                        <a:spcAft>
                          <a:spcPts val="0"/>
                        </a:spcAft>
                      </a:pPr>
                      <a:r>
                        <a:rPr lang="tr-TR" sz="1600" dirty="0">
                          <a:effectLst/>
                        </a:rPr>
                        <a:t>100 ve üzeri ofis/büro kapasiteli</a:t>
                      </a:r>
                    </a:p>
                    <a:p>
                      <a:pPr marL="0" lvl="0" indent="0">
                        <a:lnSpc>
                          <a:spcPct val="107000"/>
                        </a:lnSpc>
                        <a:spcAft>
                          <a:spcPts val="0"/>
                        </a:spcAft>
                        <a:buFont typeface="Wingdings"/>
                        <a:buNone/>
                      </a:pPr>
                      <a:r>
                        <a:rPr lang="tr-TR" sz="1600" dirty="0" smtClean="0">
                          <a:effectLst/>
                        </a:rPr>
                        <a:t>* Alışveriş </a:t>
                      </a:r>
                      <a:r>
                        <a:rPr lang="tr-TR" sz="1600" dirty="0">
                          <a:effectLst/>
                        </a:rPr>
                        <a:t>Merkezleri </a:t>
                      </a:r>
                    </a:p>
                    <a:p>
                      <a:pPr marL="450215">
                        <a:lnSpc>
                          <a:spcPct val="107000"/>
                        </a:lnSpc>
                        <a:spcAft>
                          <a:spcPts val="0"/>
                        </a:spcAft>
                      </a:pPr>
                      <a:r>
                        <a:rPr lang="tr-TR" sz="1600" dirty="0">
                          <a:effectLst/>
                        </a:rPr>
                        <a:t>5000 metrekare ve </a:t>
                      </a:r>
                      <a:r>
                        <a:rPr lang="tr-TR" sz="1600" dirty="0" smtClean="0">
                          <a:effectLst/>
                        </a:rPr>
                        <a:t>üzeri</a:t>
                      </a:r>
                    </a:p>
                    <a:p>
                      <a:pPr marL="0" lvl="0" indent="0">
                        <a:lnSpc>
                          <a:spcPct val="107000"/>
                        </a:lnSpc>
                        <a:spcAft>
                          <a:spcPts val="0"/>
                        </a:spcAft>
                        <a:buFont typeface="Wingdings"/>
                        <a:buNone/>
                      </a:pPr>
                      <a:r>
                        <a:rPr lang="tr-TR" sz="1600" dirty="0" smtClean="0">
                          <a:effectLst/>
                        </a:rPr>
                        <a:t>*</a:t>
                      </a:r>
                      <a:r>
                        <a:rPr lang="tr-TR" sz="1600" dirty="0" smtClean="0">
                          <a:solidFill>
                            <a:schemeClr val="tx1"/>
                          </a:solidFill>
                          <a:effectLst/>
                        </a:rPr>
                        <a:t>ÇED Yönetmeliği’nin Ek-1 Listesinde Yer Alan Sanayi Tesisleri</a:t>
                      </a:r>
                    </a:p>
                    <a:p>
                      <a:pPr marL="0" lvl="0" indent="0">
                        <a:lnSpc>
                          <a:spcPct val="107000"/>
                        </a:lnSpc>
                        <a:spcAft>
                          <a:spcPts val="0"/>
                        </a:spcAft>
                        <a:buFont typeface="Wingdings"/>
                        <a:buNone/>
                      </a:pPr>
                      <a:r>
                        <a:rPr lang="tr-TR" sz="1600" dirty="0" smtClean="0">
                          <a:effectLst/>
                        </a:rPr>
                        <a:t>*</a:t>
                      </a:r>
                      <a:r>
                        <a:rPr lang="tr-TR" sz="1600" dirty="0" smtClean="0">
                          <a:solidFill>
                            <a:srgbClr val="FF0000"/>
                          </a:solidFill>
                          <a:effectLst/>
                        </a:rPr>
                        <a:t>Eğitim </a:t>
                      </a:r>
                      <a:r>
                        <a:rPr lang="tr-TR" sz="1600" dirty="0">
                          <a:solidFill>
                            <a:srgbClr val="FF0000"/>
                          </a:solidFill>
                          <a:effectLst/>
                        </a:rPr>
                        <a:t>Kurumları ve Yurtlar</a:t>
                      </a:r>
                    </a:p>
                    <a:p>
                      <a:pPr marL="450215">
                        <a:lnSpc>
                          <a:spcPct val="107000"/>
                        </a:lnSpc>
                        <a:spcAft>
                          <a:spcPts val="0"/>
                        </a:spcAft>
                      </a:pPr>
                      <a:r>
                        <a:rPr lang="tr-TR" sz="1600" dirty="0">
                          <a:solidFill>
                            <a:srgbClr val="FF0000"/>
                          </a:solidFill>
                          <a:effectLst/>
                        </a:rPr>
                        <a:t>250 ve fazla öğrencisi bulunanlar</a:t>
                      </a:r>
                    </a:p>
                    <a:p>
                      <a:pPr marL="0" lvl="0" indent="0">
                        <a:lnSpc>
                          <a:spcPct val="107000"/>
                        </a:lnSpc>
                        <a:spcAft>
                          <a:spcPts val="0"/>
                        </a:spcAft>
                        <a:buFont typeface="Wingdings"/>
                        <a:buNone/>
                      </a:pPr>
                      <a:r>
                        <a:rPr lang="tr-TR" sz="1600" dirty="0" smtClean="0">
                          <a:effectLst/>
                        </a:rPr>
                        <a:t>*100 </a:t>
                      </a:r>
                      <a:r>
                        <a:rPr lang="tr-TR" sz="1600" dirty="0">
                          <a:effectLst/>
                        </a:rPr>
                        <a:t>Oda ve Üstü Konaklama Kapasiteli İşletmeler</a:t>
                      </a:r>
                    </a:p>
                    <a:p>
                      <a:pPr marL="0" lvl="0" indent="0">
                        <a:lnSpc>
                          <a:spcPct val="107000"/>
                        </a:lnSpc>
                        <a:spcAft>
                          <a:spcPts val="0"/>
                        </a:spcAft>
                        <a:buFont typeface="Wingdings"/>
                        <a:buNone/>
                      </a:pPr>
                      <a:r>
                        <a:rPr lang="tr-TR" sz="1600" dirty="0" smtClean="0">
                          <a:effectLst/>
                        </a:rPr>
                        <a:t>*Sağlık </a:t>
                      </a:r>
                      <a:r>
                        <a:rPr lang="tr-TR" sz="1600" dirty="0">
                          <a:effectLst/>
                        </a:rPr>
                        <a:t>Kuruluşları</a:t>
                      </a:r>
                    </a:p>
                    <a:p>
                      <a:pPr marL="450215">
                        <a:lnSpc>
                          <a:spcPct val="107000"/>
                        </a:lnSpc>
                        <a:spcAft>
                          <a:spcPts val="0"/>
                        </a:spcAft>
                      </a:pPr>
                      <a:r>
                        <a:rPr lang="tr-TR" sz="1600" dirty="0">
                          <a:effectLst/>
                        </a:rPr>
                        <a:t>100 yatak ve üzeri kapasiteli</a:t>
                      </a:r>
                    </a:p>
                    <a:p>
                      <a:pPr marL="0" lvl="0" indent="0">
                        <a:lnSpc>
                          <a:spcPct val="107000"/>
                        </a:lnSpc>
                        <a:spcAft>
                          <a:spcPts val="0"/>
                        </a:spcAft>
                        <a:buFont typeface="Wingdings"/>
                        <a:buNone/>
                      </a:pPr>
                      <a:r>
                        <a:rPr lang="tr-TR" sz="1600" dirty="0" smtClean="0">
                          <a:effectLst/>
                        </a:rPr>
                        <a:t>*Akaryakıt </a:t>
                      </a:r>
                      <a:r>
                        <a:rPr lang="tr-TR" sz="1600" dirty="0">
                          <a:effectLst/>
                        </a:rPr>
                        <a:t>istasyonları ve dinlenme tesisleri</a:t>
                      </a:r>
                    </a:p>
                    <a:p>
                      <a:pPr marL="0" lvl="0" indent="0">
                        <a:lnSpc>
                          <a:spcPct val="107000"/>
                        </a:lnSpc>
                        <a:spcAft>
                          <a:spcPts val="0"/>
                        </a:spcAft>
                        <a:buFont typeface="Symbol"/>
                        <a:buNone/>
                        <a:tabLst>
                          <a:tab pos="1169670" algn="l"/>
                        </a:tabLst>
                      </a:pPr>
                      <a:r>
                        <a:rPr lang="tr-TR" sz="1600" kern="150" dirty="0" smtClean="0">
                          <a:effectLst/>
                        </a:rPr>
                        <a:t>*300 </a:t>
                      </a:r>
                      <a:r>
                        <a:rPr lang="tr-TR" sz="1600" kern="150" dirty="0">
                          <a:effectLst/>
                        </a:rPr>
                        <a:t>ve üzeri konuta sahip siteler</a:t>
                      </a:r>
                    </a:p>
                    <a:p>
                      <a:pPr marL="0" lvl="0" indent="0">
                        <a:lnSpc>
                          <a:spcPct val="107000"/>
                        </a:lnSpc>
                        <a:spcAft>
                          <a:spcPts val="0"/>
                        </a:spcAft>
                        <a:buFont typeface="Symbol"/>
                        <a:buNone/>
                        <a:tabLst>
                          <a:tab pos="1169670" algn="l"/>
                        </a:tabLst>
                      </a:pPr>
                      <a:r>
                        <a:rPr lang="tr-TR" sz="1600" kern="150" dirty="0" smtClean="0">
                          <a:effectLst/>
                        </a:rPr>
                        <a:t>*Zincir </a:t>
                      </a:r>
                      <a:r>
                        <a:rPr lang="tr-TR" sz="1600" kern="150" dirty="0">
                          <a:effectLst/>
                        </a:rPr>
                        <a:t>marketler</a:t>
                      </a:r>
                      <a:endParaRPr lang="tr-TR" sz="1600" kern="150" dirty="0">
                        <a:effectLst/>
                        <a:latin typeface="Times New Roman"/>
                        <a:ea typeface="SimSun"/>
                        <a:cs typeface="Mangal"/>
                      </a:endParaRPr>
                    </a:p>
                  </a:txBody>
                  <a:tcPr marL="0" marR="0" marT="0" marB="0"/>
                </a:tc>
                <a:tc>
                  <a:txBody>
                    <a:bodyPr/>
                    <a:lstStyle/>
                    <a:p>
                      <a:pPr algn="ctr">
                        <a:lnSpc>
                          <a:spcPct val="107000"/>
                        </a:lnSpc>
                        <a:spcAft>
                          <a:spcPts val="800"/>
                        </a:spcAft>
                      </a:pPr>
                      <a:r>
                        <a:rPr lang="tr-TR" sz="1600" dirty="0">
                          <a:effectLst/>
                        </a:rPr>
                        <a:t>31 Aralık 2020</a:t>
                      </a:r>
                      <a:endParaRPr lang="tr-TR" sz="1600" dirty="0">
                        <a:effectLst/>
                        <a:latin typeface="Calibri"/>
                        <a:ea typeface="Calibri"/>
                        <a:cs typeface="Times New Roman"/>
                      </a:endParaRPr>
                    </a:p>
                  </a:txBody>
                  <a:tcPr marL="0" marR="0" marT="0" marB="0"/>
                </a:tc>
                <a:extLst>
                  <a:ext uri="{0D108BD9-81ED-4DB2-BD59-A6C34878D82A}">
                    <a16:rowId xmlns:a16="http://schemas.microsoft.com/office/drawing/2014/main" val="10002"/>
                  </a:ext>
                </a:extLst>
              </a:tr>
            </a:tbl>
          </a:graphicData>
        </a:graphic>
      </p:graphicFrame>
      <p:sp>
        <p:nvSpPr>
          <p:cNvPr id="6" name="Dikdörtgen 5"/>
          <p:cNvSpPr/>
          <p:nvPr/>
        </p:nvSpPr>
        <p:spPr>
          <a:xfrm>
            <a:off x="1043608" y="41571"/>
            <a:ext cx="6984776" cy="701731"/>
          </a:xfrm>
          <a:prstGeom prst="rect">
            <a:avLst/>
          </a:prstGeom>
        </p:spPr>
        <p:style>
          <a:lnRef idx="1">
            <a:schemeClr val="accent4"/>
          </a:lnRef>
          <a:fillRef idx="1001">
            <a:schemeClr val="lt1"/>
          </a:fillRef>
          <a:effectRef idx="1">
            <a:schemeClr val="accent4"/>
          </a:effectRef>
          <a:fontRef idx="minor">
            <a:schemeClr val="dk1"/>
          </a:fontRef>
        </p:style>
        <p:txBody>
          <a:bodyPr wrap="square">
            <a:spAutoFit/>
          </a:bodyPr>
          <a:lstStyle/>
          <a:p>
            <a:pPr lvl="0" algn="ctr" defTabSz="1066800">
              <a:lnSpc>
                <a:spcPct val="90000"/>
              </a:lnSpc>
              <a:spcBef>
                <a:spcPct val="0"/>
              </a:spcBef>
              <a:spcAft>
                <a:spcPct val="35000"/>
              </a:spcAft>
            </a:pPr>
            <a:r>
              <a:rPr lang="tr-TR" sz="4400" b="1" dirty="0" smtClean="0">
                <a:cs typeface="Times New Roman" panose="02020603050405020304" pitchFamily="18" charset="0"/>
              </a:rPr>
              <a:t>BİNA VE YERLEŞKELER</a:t>
            </a:r>
            <a:endParaRPr lang="tr-TR" sz="4400" b="1" dirty="0">
              <a:cs typeface="Times New Roman" panose="02020603050405020304" pitchFamily="18" charset="0"/>
            </a:endParaRPr>
          </a:p>
        </p:txBody>
      </p:sp>
    </p:spTree>
    <p:extLst>
      <p:ext uri="{BB962C8B-B14F-4D97-AF65-F5344CB8AC3E}">
        <p14:creationId xmlns:p14="http://schemas.microsoft.com/office/powerpoint/2010/main" val="5369358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1783754638"/>
              </p:ext>
            </p:extLst>
          </p:nvPr>
        </p:nvGraphicFramePr>
        <p:xfrm>
          <a:off x="107505" y="44624"/>
          <a:ext cx="8928992" cy="6552728"/>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955349">
                  <a:extLst>
                    <a:ext uri="{9D8B030D-6E8A-4147-A177-3AD203B41FA5}">
                      <a16:colId xmlns:a16="http://schemas.microsoft.com/office/drawing/2014/main" val="20001"/>
                    </a:ext>
                  </a:extLst>
                </a:gridCol>
                <a:gridCol w="1965531">
                  <a:extLst>
                    <a:ext uri="{9D8B030D-6E8A-4147-A177-3AD203B41FA5}">
                      <a16:colId xmlns:a16="http://schemas.microsoft.com/office/drawing/2014/main" val="20002"/>
                    </a:ext>
                  </a:extLst>
                </a:gridCol>
              </a:tblGrid>
              <a:tr h="3840203">
                <a:tc>
                  <a:txBody>
                    <a:bodyPr/>
                    <a:lstStyle/>
                    <a:p>
                      <a:pPr>
                        <a:lnSpc>
                          <a:spcPct val="107000"/>
                        </a:lnSpc>
                        <a:spcAft>
                          <a:spcPts val="800"/>
                        </a:spcAft>
                      </a:pPr>
                      <a:r>
                        <a:rPr lang="tr-TR" sz="1800" dirty="0" smtClean="0">
                          <a:effectLst/>
                        </a:rPr>
                        <a:t>        3.GRUP</a:t>
                      </a:r>
                      <a:endParaRPr lang="tr-TR" sz="1800" dirty="0">
                        <a:effectLst/>
                        <a:latin typeface="Calibri"/>
                        <a:ea typeface="Calibri"/>
                        <a:cs typeface="Times New Roman"/>
                      </a:endParaRPr>
                    </a:p>
                  </a:txBody>
                  <a:tcPr marL="0" marR="0" marT="0" marB="0"/>
                </a:tc>
                <a:tc>
                  <a:txBody>
                    <a:bodyPr/>
                    <a:lstStyle/>
                    <a:p>
                      <a:pPr marL="0" lvl="0" indent="0">
                        <a:lnSpc>
                          <a:spcPct val="107000"/>
                        </a:lnSpc>
                        <a:spcAft>
                          <a:spcPts val="0"/>
                        </a:spcAft>
                        <a:buFont typeface="Wingdings"/>
                        <a:buNone/>
                      </a:pPr>
                      <a:r>
                        <a:rPr lang="tr-TR" sz="1800" dirty="0" smtClean="0">
                          <a:effectLst/>
                        </a:rPr>
                        <a:t>*Alışveriş </a:t>
                      </a:r>
                      <a:r>
                        <a:rPr lang="tr-TR" sz="1800" dirty="0">
                          <a:effectLst/>
                        </a:rPr>
                        <a:t>Merkezleri </a:t>
                      </a:r>
                    </a:p>
                    <a:p>
                      <a:pPr marL="450215">
                        <a:lnSpc>
                          <a:spcPct val="107000"/>
                        </a:lnSpc>
                        <a:spcAft>
                          <a:spcPts val="0"/>
                        </a:spcAft>
                      </a:pPr>
                      <a:r>
                        <a:rPr lang="tr-TR" sz="1800" dirty="0">
                          <a:effectLst/>
                        </a:rPr>
                        <a:t>1000-4999 metrekare</a:t>
                      </a:r>
                    </a:p>
                    <a:p>
                      <a:pPr marL="0" lvl="0" indent="0">
                        <a:lnSpc>
                          <a:spcPct val="107000"/>
                        </a:lnSpc>
                        <a:spcAft>
                          <a:spcPts val="0"/>
                        </a:spcAft>
                        <a:buFont typeface="Wingdings"/>
                        <a:buNone/>
                      </a:pPr>
                      <a:r>
                        <a:rPr lang="tr-TR" sz="1800" dirty="0" smtClean="0">
                          <a:effectLst/>
                        </a:rPr>
                        <a:t>*İş </a:t>
                      </a:r>
                      <a:r>
                        <a:rPr lang="tr-TR" sz="1800" dirty="0">
                          <a:effectLst/>
                        </a:rPr>
                        <a:t>Merkezi ve Ticari Plazalar</a:t>
                      </a:r>
                    </a:p>
                    <a:p>
                      <a:pPr marL="450215">
                        <a:lnSpc>
                          <a:spcPct val="107000"/>
                        </a:lnSpc>
                        <a:spcAft>
                          <a:spcPts val="0"/>
                        </a:spcAft>
                      </a:pPr>
                      <a:r>
                        <a:rPr lang="tr-TR" sz="1800" dirty="0">
                          <a:effectLst/>
                        </a:rPr>
                        <a:t>20-99 arası ofis/büro kapasiteli</a:t>
                      </a:r>
                    </a:p>
                    <a:p>
                      <a:pPr marL="0" lvl="0" indent="0">
                        <a:lnSpc>
                          <a:spcPct val="107000"/>
                        </a:lnSpc>
                        <a:spcAft>
                          <a:spcPts val="0"/>
                        </a:spcAft>
                        <a:buFont typeface="Wingdings"/>
                        <a:buNone/>
                      </a:pPr>
                      <a:r>
                        <a:rPr lang="tr-TR" sz="1800" dirty="0" smtClean="0">
                          <a:effectLst/>
                        </a:rPr>
                        <a:t>*Tren </a:t>
                      </a:r>
                      <a:r>
                        <a:rPr lang="tr-TR" sz="1800" dirty="0">
                          <a:effectLst/>
                        </a:rPr>
                        <a:t>ve Otobüs Terminalleri</a:t>
                      </a:r>
                    </a:p>
                    <a:p>
                      <a:pPr marL="0" lvl="0" indent="0">
                        <a:lnSpc>
                          <a:spcPct val="107000"/>
                        </a:lnSpc>
                        <a:spcAft>
                          <a:spcPts val="0"/>
                        </a:spcAft>
                        <a:buFont typeface="Wingdings"/>
                        <a:buNone/>
                      </a:pPr>
                      <a:r>
                        <a:rPr lang="tr-TR" sz="1800" dirty="0" smtClean="0">
                          <a:effectLst/>
                        </a:rPr>
                        <a:t>*</a:t>
                      </a:r>
                      <a:r>
                        <a:rPr lang="tr-TR" sz="1800" dirty="0" smtClean="0">
                          <a:solidFill>
                            <a:schemeClr val="tx1"/>
                          </a:solidFill>
                          <a:effectLst/>
                        </a:rPr>
                        <a:t>ÇED </a:t>
                      </a:r>
                      <a:r>
                        <a:rPr lang="tr-TR" sz="1800" dirty="0">
                          <a:solidFill>
                            <a:schemeClr val="tx1"/>
                          </a:solidFill>
                          <a:effectLst/>
                        </a:rPr>
                        <a:t>Yönetmeliği Ek-2 Listesinde Yer Alan Sanayi Tesisleri</a:t>
                      </a:r>
                    </a:p>
                    <a:p>
                      <a:pPr marL="0" lvl="0" indent="0">
                        <a:lnSpc>
                          <a:spcPct val="107000"/>
                        </a:lnSpc>
                        <a:spcAft>
                          <a:spcPts val="0"/>
                        </a:spcAft>
                        <a:buFont typeface="Wingdings"/>
                        <a:buNone/>
                      </a:pPr>
                      <a:r>
                        <a:rPr lang="tr-TR" sz="1800" dirty="0" smtClean="0">
                          <a:effectLst/>
                        </a:rPr>
                        <a:t>*</a:t>
                      </a:r>
                      <a:r>
                        <a:rPr lang="tr-TR" sz="1800" dirty="0" smtClean="0">
                          <a:solidFill>
                            <a:srgbClr val="FF0000"/>
                          </a:solidFill>
                          <a:effectLst/>
                        </a:rPr>
                        <a:t>Eğitim </a:t>
                      </a:r>
                      <a:r>
                        <a:rPr lang="tr-TR" sz="1800" dirty="0">
                          <a:solidFill>
                            <a:srgbClr val="FF0000"/>
                          </a:solidFill>
                          <a:effectLst/>
                        </a:rPr>
                        <a:t>Kurumları ve Yurtlar</a:t>
                      </a:r>
                    </a:p>
                    <a:p>
                      <a:pPr marL="450215">
                        <a:lnSpc>
                          <a:spcPct val="107000"/>
                        </a:lnSpc>
                        <a:spcAft>
                          <a:spcPts val="0"/>
                        </a:spcAft>
                      </a:pPr>
                      <a:r>
                        <a:rPr lang="tr-TR" sz="1800" dirty="0">
                          <a:solidFill>
                            <a:srgbClr val="FF0000"/>
                          </a:solidFill>
                          <a:effectLst/>
                        </a:rPr>
                        <a:t>50-249 arası öğrencisi bulunanlar</a:t>
                      </a:r>
                    </a:p>
                    <a:p>
                      <a:pPr marL="0" lvl="0" indent="0">
                        <a:lnSpc>
                          <a:spcPct val="107000"/>
                        </a:lnSpc>
                        <a:spcAft>
                          <a:spcPts val="0"/>
                        </a:spcAft>
                        <a:buFont typeface="Wingdings"/>
                        <a:buNone/>
                      </a:pPr>
                      <a:r>
                        <a:rPr lang="tr-TR" sz="1800" dirty="0" smtClean="0">
                          <a:effectLst/>
                        </a:rPr>
                        <a:t>*50-99 </a:t>
                      </a:r>
                      <a:r>
                        <a:rPr lang="tr-TR" sz="1800" dirty="0">
                          <a:effectLst/>
                        </a:rPr>
                        <a:t>Arası Oda Konaklama Kapasiteli</a:t>
                      </a:r>
                      <a:r>
                        <a:rPr lang="tr-TR" sz="1800" strike="sngStrike" dirty="0">
                          <a:effectLst/>
                        </a:rPr>
                        <a:t> </a:t>
                      </a:r>
                      <a:r>
                        <a:rPr lang="tr-TR" sz="1800" dirty="0">
                          <a:effectLst/>
                        </a:rPr>
                        <a:t>İşletmeler</a:t>
                      </a:r>
                    </a:p>
                    <a:p>
                      <a:pPr marL="0" lvl="0" indent="0">
                        <a:lnSpc>
                          <a:spcPct val="107000"/>
                        </a:lnSpc>
                        <a:spcAft>
                          <a:spcPts val="0"/>
                        </a:spcAft>
                        <a:buFont typeface="Wingdings"/>
                        <a:buNone/>
                      </a:pPr>
                      <a:r>
                        <a:rPr lang="tr-TR" sz="1800" dirty="0" smtClean="0">
                          <a:effectLst/>
                        </a:rPr>
                        <a:t>*Sağlık </a:t>
                      </a:r>
                      <a:r>
                        <a:rPr lang="tr-TR" sz="1800" dirty="0">
                          <a:effectLst/>
                        </a:rPr>
                        <a:t>Kuruluşları</a:t>
                      </a:r>
                    </a:p>
                    <a:p>
                      <a:pPr marL="450215">
                        <a:lnSpc>
                          <a:spcPct val="107000"/>
                        </a:lnSpc>
                        <a:spcAft>
                          <a:spcPts val="0"/>
                        </a:spcAft>
                      </a:pPr>
                      <a:r>
                        <a:rPr lang="tr-TR" sz="1800" dirty="0">
                          <a:effectLst/>
                        </a:rPr>
                        <a:t>50-99 arası yatak kapasiteli</a:t>
                      </a:r>
                      <a:endParaRPr lang="tr-TR" sz="1800" dirty="0">
                        <a:effectLst/>
                        <a:latin typeface="Times New Roman"/>
                        <a:ea typeface="Times New Roman"/>
                      </a:endParaRPr>
                    </a:p>
                  </a:txBody>
                  <a:tcPr marL="0" marR="0" marT="0" marB="0"/>
                </a:tc>
                <a:tc>
                  <a:txBody>
                    <a:bodyPr/>
                    <a:lstStyle/>
                    <a:p>
                      <a:pPr algn="ctr">
                        <a:lnSpc>
                          <a:spcPct val="107000"/>
                        </a:lnSpc>
                        <a:spcAft>
                          <a:spcPts val="800"/>
                        </a:spcAft>
                      </a:pPr>
                      <a:r>
                        <a:rPr lang="tr-TR" sz="1800" dirty="0">
                          <a:effectLst/>
                        </a:rPr>
                        <a:t>31 Aralık 2021</a:t>
                      </a:r>
                      <a:endParaRPr lang="tr-TR" sz="1800" dirty="0">
                        <a:effectLst/>
                        <a:latin typeface="Calibri"/>
                        <a:ea typeface="Calibri"/>
                        <a:cs typeface="Times New Roman"/>
                      </a:endParaRPr>
                    </a:p>
                  </a:txBody>
                  <a:tcPr marL="0" marR="0" marT="0" marB="0"/>
                </a:tc>
                <a:extLst>
                  <a:ext uri="{0D108BD9-81ED-4DB2-BD59-A6C34878D82A}">
                    <a16:rowId xmlns:a16="http://schemas.microsoft.com/office/drawing/2014/main" val="10000"/>
                  </a:ext>
                </a:extLst>
              </a:tr>
              <a:tr h="2712525">
                <a:tc>
                  <a:txBody>
                    <a:bodyPr/>
                    <a:lstStyle/>
                    <a:p>
                      <a:pPr>
                        <a:lnSpc>
                          <a:spcPct val="107000"/>
                        </a:lnSpc>
                        <a:spcAft>
                          <a:spcPts val="800"/>
                        </a:spcAft>
                      </a:pPr>
                      <a:r>
                        <a:rPr lang="tr-TR" sz="1800">
                          <a:effectLst/>
                        </a:rPr>
                        <a:t>4.GRUP</a:t>
                      </a:r>
                      <a:endParaRPr lang="tr-TR" sz="1800">
                        <a:effectLst/>
                        <a:latin typeface="Calibri"/>
                        <a:ea typeface="Calibri"/>
                        <a:cs typeface="Times New Roman"/>
                      </a:endParaRPr>
                    </a:p>
                  </a:txBody>
                  <a:tcPr marL="0" marR="0" marT="0" marB="0"/>
                </a:tc>
                <a:tc>
                  <a:txBody>
                    <a:bodyPr/>
                    <a:lstStyle/>
                    <a:p>
                      <a:pPr marL="0" lvl="0" indent="0">
                        <a:lnSpc>
                          <a:spcPct val="107000"/>
                        </a:lnSpc>
                        <a:spcAft>
                          <a:spcPts val="0"/>
                        </a:spcAft>
                        <a:buFont typeface="Wingdings"/>
                        <a:buNone/>
                      </a:pPr>
                      <a:r>
                        <a:rPr lang="tr-TR" sz="1800" dirty="0" smtClean="0">
                          <a:effectLst/>
                        </a:rPr>
                        <a:t>*Alışveriş </a:t>
                      </a:r>
                      <a:r>
                        <a:rPr lang="tr-TR" sz="1800" dirty="0">
                          <a:effectLst/>
                        </a:rPr>
                        <a:t>Merkezleri</a:t>
                      </a:r>
                    </a:p>
                    <a:p>
                      <a:pPr marL="457200">
                        <a:lnSpc>
                          <a:spcPct val="107000"/>
                        </a:lnSpc>
                        <a:spcAft>
                          <a:spcPts val="0"/>
                        </a:spcAft>
                      </a:pPr>
                      <a:r>
                        <a:rPr lang="tr-TR" sz="1800" dirty="0">
                          <a:effectLst/>
                        </a:rPr>
                        <a:t>1000 m2’den az</a:t>
                      </a:r>
                    </a:p>
                    <a:p>
                      <a:pPr marL="0" lvl="0" indent="0">
                        <a:lnSpc>
                          <a:spcPct val="107000"/>
                        </a:lnSpc>
                        <a:spcAft>
                          <a:spcPts val="0"/>
                        </a:spcAft>
                        <a:buFont typeface="Wingdings"/>
                        <a:buNone/>
                      </a:pPr>
                      <a:r>
                        <a:rPr lang="tr-TR" sz="1800" dirty="0" smtClean="0">
                          <a:effectLst/>
                        </a:rPr>
                        <a:t>*</a:t>
                      </a:r>
                      <a:r>
                        <a:rPr lang="tr-TR" sz="1800" dirty="0" smtClean="0">
                          <a:solidFill>
                            <a:srgbClr val="FF0000"/>
                          </a:solidFill>
                          <a:effectLst/>
                        </a:rPr>
                        <a:t>Eğitim </a:t>
                      </a:r>
                      <a:r>
                        <a:rPr lang="tr-TR" sz="1800" dirty="0">
                          <a:solidFill>
                            <a:srgbClr val="FF0000"/>
                          </a:solidFill>
                          <a:effectLst/>
                        </a:rPr>
                        <a:t>Kurumları ve Yurtlar</a:t>
                      </a:r>
                    </a:p>
                    <a:p>
                      <a:pPr marL="450215">
                        <a:lnSpc>
                          <a:spcPct val="107000"/>
                        </a:lnSpc>
                        <a:spcAft>
                          <a:spcPts val="0"/>
                        </a:spcAft>
                      </a:pPr>
                      <a:r>
                        <a:rPr lang="tr-TR" sz="1800" dirty="0">
                          <a:solidFill>
                            <a:srgbClr val="FF0000"/>
                          </a:solidFill>
                          <a:effectLst/>
                        </a:rPr>
                        <a:t>50’den az öğrencisi bulunanlar</a:t>
                      </a:r>
                    </a:p>
                    <a:p>
                      <a:pPr marL="0" lvl="0" indent="0">
                        <a:lnSpc>
                          <a:spcPct val="107000"/>
                        </a:lnSpc>
                        <a:spcAft>
                          <a:spcPts val="0"/>
                        </a:spcAft>
                        <a:buFont typeface="Wingdings"/>
                        <a:buNone/>
                      </a:pPr>
                      <a:r>
                        <a:rPr lang="tr-TR" sz="1800" dirty="0" smtClean="0">
                          <a:effectLst/>
                        </a:rPr>
                        <a:t>*50’den </a:t>
                      </a:r>
                      <a:r>
                        <a:rPr lang="tr-TR" sz="1800" dirty="0">
                          <a:effectLst/>
                        </a:rPr>
                        <a:t>Az Oda Konaklama Kapasiteli İşletmeler</a:t>
                      </a:r>
                    </a:p>
                    <a:p>
                      <a:pPr marL="0" lvl="0" indent="0">
                        <a:lnSpc>
                          <a:spcPct val="107000"/>
                        </a:lnSpc>
                        <a:spcAft>
                          <a:spcPts val="0"/>
                        </a:spcAft>
                        <a:buFont typeface="Wingdings"/>
                        <a:buNone/>
                      </a:pPr>
                      <a:r>
                        <a:rPr lang="tr-TR" sz="1800" dirty="0" smtClean="0">
                          <a:effectLst/>
                        </a:rPr>
                        <a:t>*Sağlık </a:t>
                      </a:r>
                      <a:r>
                        <a:rPr lang="tr-TR" sz="1800" dirty="0">
                          <a:effectLst/>
                        </a:rPr>
                        <a:t>Kuruluşları</a:t>
                      </a:r>
                    </a:p>
                    <a:p>
                      <a:pPr marL="450215">
                        <a:lnSpc>
                          <a:spcPct val="107000"/>
                        </a:lnSpc>
                        <a:spcAft>
                          <a:spcPts val="0"/>
                        </a:spcAft>
                      </a:pPr>
                      <a:r>
                        <a:rPr lang="tr-TR" sz="1800" dirty="0">
                          <a:effectLst/>
                        </a:rPr>
                        <a:t>50’den az yatak kapasiteli</a:t>
                      </a:r>
                      <a:endParaRPr lang="tr-TR" sz="1800" dirty="0">
                        <a:effectLst/>
                        <a:latin typeface="Times New Roman"/>
                        <a:ea typeface="Times New Roman"/>
                      </a:endParaRPr>
                    </a:p>
                  </a:txBody>
                  <a:tcPr marL="0" marR="0" marT="0" marB="0"/>
                </a:tc>
                <a:tc>
                  <a:txBody>
                    <a:bodyPr/>
                    <a:lstStyle/>
                    <a:p>
                      <a:pPr algn="ctr">
                        <a:lnSpc>
                          <a:spcPct val="107000"/>
                        </a:lnSpc>
                        <a:spcAft>
                          <a:spcPts val="800"/>
                        </a:spcAft>
                      </a:pPr>
                      <a:r>
                        <a:rPr lang="tr-TR" sz="1800" dirty="0">
                          <a:effectLst/>
                        </a:rPr>
                        <a:t>31 Aralık 2022</a:t>
                      </a:r>
                      <a:endParaRPr lang="tr-TR" sz="1800" dirty="0">
                        <a:effectLst/>
                        <a:latin typeface="Calibri"/>
                        <a:ea typeface="Calibri"/>
                        <a:cs typeface="Times New Roman"/>
                      </a:endParaRPr>
                    </a:p>
                  </a:txBody>
                  <a:tcPr marL="0" marR="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139643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yagram 4"/>
          <p:cNvGraphicFramePr/>
          <p:nvPr>
            <p:extLst>
              <p:ext uri="{D42A27DB-BD31-4B8C-83A1-F6EECF244321}">
                <p14:modId xmlns:p14="http://schemas.microsoft.com/office/powerpoint/2010/main" val="3459153669"/>
              </p:ext>
            </p:extLst>
          </p:nvPr>
        </p:nvGraphicFramePr>
        <p:xfrm>
          <a:off x="1932487" y="459470"/>
          <a:ext cx="6912767" cy="936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İçerik Yer Tutucusu 5"/>
          <p:cNvGraphicFramePr>
            <a:graphicFrameLocks noGrp="1"/>
          </p:cNvGraphicFramePr>
          <p:nvPr>
            <p:ph idx="1"/>
            <p:extLst>
              <p:ext uri="{D42A27DB-BD31-4B8C-83A1-F6EECF244321}">
                <p14:modId xmlns:p14="http://schemas.microsoft.com/office/powerpoint/2010/main" val="3534712299"/>
              </p:ext>
            </p:extLst>
          </p:nvPr>
        </p:nvGraphicFramePr>
        <p:xfrm>
          <a:off x="188034" y="616857"/>
          <a:ext cx="8739302" cy="2664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Diyagram 3"/>
          <p:cNvGraphicFramePr/>
          <p:nvPr>
            <p:extLst>
              <p:ext uri="{D42A27DB-BD31-4B8C-83A1-F6EECF244321}">
                <p14:modId xmlns:p14="http://schemas.microsoft.com/office/powerpoint/2010/main" val="1293770863"/>
              </p:ext>
            </p:extLst>
          </p:nvPr>
        </p:nvGraphicFramePr>
        <p:xfrm>
          <a:off x="287921" y="558190"/>
          <a:ext cx="1491515" cy="36933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8" name="Grup 7"/>
          <p:cNvGrpSpPr/>
          <p:nvPr/>
        </p:nvGrpSpPr>
        <p:grpSpPr>
          <a:xfrm>
            <a:off x="2194123" y="3711815"/>
            <a:ext cx="6721526" cy="767520"/>
            <a:chOff x="0" y="2"/>
            <a:chExt cx="7322344" cy="767520"/>
          </a:xfrm>
        </p:grpSpPr>
        <p:sp>
          <p:nvSpPr>
            <p:cNvPr id="9" name="Yuvarlatılmış Dikdörtgen 8"/>
            <p:cNvSpPr/>
            <p:nvPr/>
          </p:nvSpPr>
          <p:spPr>
            <a:xfrm>
              <a:off x="0" y="2"/>
              <a:ext cx="7322344" cy="76752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Yuvarlatılmış Dikdörtgen 4"/>
            <p:cNvSpPr txBox="1"/>
            <p:nvPr/>
          </p:nvSpPr>
          <p:spPr>
            <a:xfrm>
              <a:off x="37467" y="37469"/>
              <a:ext cx="7247410" cy="6925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tr-TR" sz="2400" b="1" kern="1200" dirty="0" smtClean="0">
                  <a:latin typeface="+mj-lt"/>
                  <a:cs typeface="Times New Roman" panose="02020603050405020304" pitchFamily="18" charset="0"/>
                </a:rPr>
                <a:t>SIFIR ATIK BELGESİ ALMA YÜKÜMLÜLÜĞÜ</a:t>
              </a:r>
              <a:endParaRPr lang="tr-TR" sz="2400" kern="1200" dirty="0">
                <a:solidFill>
                  <a:srgbClr val="FF0000"/>
                </a:solidFill>
                <a:latin typeface="+mj-lt"/>
                <a:cs typeface="Times New Roman" panose="02020603050405020304" pitchFamily="18" charset="0"/>
              </a:endParaRPr>
            </a:p>
          </p:txBody>
        </p:sp>
      </p:grpSp>
      <p:graphicFrame>
        <p:nvGraphicFramePr>
          <p:cNvPr id="11" name="Diyagram 10"/>
          <p:cNvGraphicFramePr/>
          <p:nvPr>
            <p:extLst>
              <p:ext uri="{D42A27DB-BD31-4B8C-83A1-F6EECF244321}">
                <p14:modId xmlns:p14="http://schemas.microsoft.com/office/powerpoint/2010/main" val="3664058882"/>
              </p:ext>
            </p:extLst>
          </p:nvPr>
        </p:nvGraphicFramePr>
        <p:xfrm>
          <a:off x="287921" y="4067034"/>
          <a:ext cx="1491515" cy="36933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3" name="Dikdörtgen 2"/>
          <p:cNvSpPr/>
          <p:nvPr/>
        </p:nvSpPr>
        <p:spPr>
          <a:xfrm>
            <a:off x="2211320" y="4747266"/>
            <a:ext cx="6687133" cy="1400640"/>
          </a:xfrm>
          <a:prstGeom prst="rect">
            <a:avLst/>
          </a:prstGeom>
        </p:spPr>
        <p:txBody>
          <a:bodyPr wrap="square">
            <a:spAutoFit/>
          </a:bodyPr>
          <a:lstStyle/>
          <a:p>
            <a:pPr indent="-342900" algn="just">
              <a:spcAft>
                <a:spcPts val="600"/>
              </a:spcAft>
              <a:buAutoNum type="arabicParenBoth"/>
            </a:pPr>
            <a:r>
              <a:rPr lang="tr-TR" sz="1600" dirty="0" smtClean="0">
                <a:ea typeface="Times New Roman" panose="02020603050405020304" pitchFamily="18" charset="0"/>
                <a:cs typeface="Times New Roman" panose="02020603050405020304" pitchFamily="18" charset="0"/>
              </a:rPr>
              <a:t>Sıfır </a:t>
            </a:r>
            <a:r>
              <a:rPr lang="tr-TR" sz="1600" dirty="0">
                <a:ea typeface="Times New Roman" panose="02020603050405020304" pitchFamily="18" charset="0"/>
                <a:cs typeface="Times New Roman" panose="02020603050405020304" pitchFamily="18" charset="0"/>
              </a:rPr>
              <a:t>atık yönetim sistemini kurmakla yükümlü EK-1 listedeki yerler, 17 </a:t>
            </a:r>
            <a:r>
              <a:rPr lang="tr-TR" sz="1600" dirty="0" err="1">
                <a:ea typeface="Times New Roman" panose="02020603050405020304" pitchFamily="18" charset="0"/>
                <a:cs typeface="Times New Roman" panose="02020603050405020304" pitchFamily="18" charset="0"/>
              </a:rPr>
              <a:t>nci</a:t>
            </a:r>
            <a:r>
              <a:rPr lang="tr-TR" sz="1600" dirty="0">
                <a:ea typeface="Times New Roman" panose="02020603050405020304" pitchFamily="18" charset="0"/>
                <a:cs typeface="Times New Roman" panose="02020603050405020304" pitchFamily="18" charset="0"/>
              </a:rPr>
              <a:t> maddede tanımlanan süreç doğrultusunda temel seviyede sıfır atık belgesi almak zorundadır. Diğer yerler ise talep etmeleri halinde temel seviyede belge almak için müracaatta bulunabilir</a:t>
            </a:r>
            <a:r>
              <a:rPr lang="tr-TR" sz="1600" dirty="0" smtClean="0">
                <a:ea typeface="Times New Roman" panose="02020603050405020304" pitchFamily="18" charset="0"/>
                <a:cs typeface="Times New Roman" panose="02020603050405020304" pitchFamily="18" charset="0"/>
              </a:rPr>
              <a:t>.</a:t>
            </a:r>
          </a:p>
          <a:p>
            <a:pPr algn="just">
              <a:lnSpc>
                <a:spcPts val="1200"/>
              </a:lnSpc>
              <a:spcBef>
                <a:spcPts val="600"/>
              </a:spcBef>
              <a:spcAft>
                <a:spcPts val="600"/>
              </a:spcAft>
            </a:pPr>
            <a:endParaRPr lang="tr-TR" sz="1600" dirty="0">
              <a:effectLst/>
              <a:ea typeface="Calibri" panose="020F0502020204030204" pitchFamily="34" charset="0"/>
              <a:cs typeface="Times New Roman" panose="02020603050405020304" pitchFamily="18" charset="0"/>
            </a:endParaRPr>
          </a:p>
        </p:txBody>
      </p:sp>
      <p:grpSp>
        <p:nvGrpSpPr>
          <p:cNvPr id="12" name="Grup 11"/>
          <p:cNvGrpSpPr/>
          <p:nvPr/>
        </p:nvGrpSpPr>
        <p:grpSpPr>
          <a:xfrm>
            <a:off x="287921" y="3729113"/>
            <a:ext cx="1747860" cy="1696433"/>
            <a:chOff x="48520" y="656037"/>
            <a:chExt cx="1747860" cy="1696433"/>
          </a:xfrm>
        </p:grpSpPr>
        <p:sp>
          <p:nvSpPr>
            <p:cNvPr id="13" name="Dikdörtgen 12"/>
            <p:cNvSpPr/>
            <p:nvPr/>
          </p:nvSpPr>
          <p:spPr>
            <a:xfrm>
              <a:off x="48520" y="656037"/>
              <a:ext cx="1747860" cy="7329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Metin kutusu 13"/>
            <p:cNvSpPr txBox="1"/>
            <p:nvPr/>
          </p:nvSpPr>
          <p:spPr>
            <a:xfrm>
              <a:off x="48520" y="1619546"/>
              <a:ext cx="1747860" cy="7329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tr-TR" sz="2200" b="1" kern="1200" dirty="0" smtClean="0">
                  <a:latin typeface="+mn-lt"/>
                  <a:cs typeface="Times New Roman" panose="02020603050405020304" pitchFamily="18" charset="0"/>
                </a:rPr>
                <a:t>BİNA VE YERLEŞKELER</a:t>
              </a:r>
              <a:endParaRPr lang="tr-TR" sz="2200" kern="1200" dirty="0">
                <a:latin typeface="+mn-lt"/>
                <a:cs typeface="Times New Roman" panose="02020603050405020304" pitchFamily="18" charset="0"/>
              </a:endParaRPr>
            </a:p>
          </p:txBody>
        </p:sp>
      </p:grpSp>
    </p:spTree>
    <p:extLst>
      <p:ext uri="{BB962C8B-B14F-4D97-AF65-F5344CB8AC3E}">
        <p14:creationId xmlns:p14="http://schemas.microsoft.com/office/powerpoint/2010/main" val="38835636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yagram 4"/>
          <p:cNvGraphicFramePr/>
          <p:nvPr>
            <p:extLst>
              <p:ext uri="{D42A27DB-BD31-4B8C-83A1-F6EECF244321}">
                <p14:modId xmlns:p14="http://schemas.microsoft.com/office/powerpoint/2010/main" val="2634007888"/>
              </p:ext>
            </p:extLst>
          </p:nvPr>
        </p:nvGraphicFramePr>
        <p:xfrm>
          <a:off x="2051720" y="116632"/>
          <a:ext cx="6912767" cy="936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İçerik Yer Tutucusu 5"/>
          <p:cNvGraphicFramePr>
            <a:graphicFrameLocks noGrp="1"/>
          </p:cNvGraphicFramePr>
          <p:nvPr>
            <p:ph idx="1"/>
            <p:extLst>
              <p:ext uri="{D42A27DB-BD31-4B8C-83A1-F6EECF244321}">
                <p14:modId xmlns:p14="http://schemas.microsoft.com/office/powerpoint/2010/main" val="2671976313"/>
              </p:ext>
            </p:extLst>
          </p:nvPr>
        </p:nvGraphicFramePr>
        <p:xfrm>
          <a:off x="110403" y="1414360"/>
          <a:ext cx="8890722" cy="52912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Diyagram 3"/>
          <p:cNvGraphicFramePr/>
          <p:nvPr>
            <p:extLst>
              <p:ext uri="{D42A27DB-BD31-4B8C-83A1-F6EECF244321}">
                <p14:modId xmlns:p14="http://schemas.microsoft.com/office/powerpoint/2010/main" val="3625964989"/>
              </p:ext>
            </p:extLst>
          </p:nvPr>
        </p:nvGraphicFramePr>
        <p:xfrm>
          <a:off x="225185" y="1045028"/>
          <a:ext cx="1491515" cy="36933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6917845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116632"/>
            <a:ext cx="9036496" cy="720080"/>
          </a:xfrm>
        </p:spPr>
        <p:txBody>
          <a:bodyPr>
            <a:noAutofit/>
          </a:bodyPr>
          <a:lstStyle/>
          <a:p>
            <a:r>
              <a:rPr lang="tr-TR" sz="3200" b="1" dirty="0" smtClean="0">
                <a:solidFill>
                  <a:srgbClr val="FF0000"/>
                </a:solidFill>
                <a:effectLst>
                  <a:outerShdw blurRad="38100" dist="38100" dir="2700000" algn="tl">
                    <a:srgbClr val="000000">
                      <a:alpha val="43137"/>
                    </a:srgbClr>
                  </a:outerShdw>
                </a:effectLst>
              </a:rPr>
              <a:t>SIFIR ATIK YÖNETİM SİSTEMİ NASIL KURULUR</a:t>
            </a:r>
            <a:endParaRPr lang="tr-TR" sz="3200" b="1" dirty="0">
              <a:solidFill>
                <a:srgbClr val="FF0000"/>
              </a:solidFill>
              <a:effectLst>
                <a:outerShdw blurRad="38100" dist="38100" dir="2700000" algn="tl">
                  <a:srgbClr val="000000">
                    <a:alpha val="43137"/>
                  </a:srgbClr>
                </a:outerShdw>
              </a:effectLst>
            </a:endParaRPr>
          </a:p>
        </p:txBody>
      </p:sp>
      <p:graphicFrame>
        <p:nvGraphicFramePr>
          <p:cNvPr id="3" name="Diyagram 2"/>
          <p:cNvGraphicFramePr/>
          <p:nvPr>
            <p:extLst>
              <p:ext uri="{D42A27DB-BD31-4B8C-83A1-F6EECF244321}">
                <p14:modId xmlns:p14="http://schemas.microsoft.com/office/powerpoint/2010/main" val="3048355225"/>
              </p:ext>
            </p:extLst>
          </p:nvPr>
        </p:nvGraphicFramePr>
        <p:xfrm>
          <a:off x="899592" y="1052736"/>
          <a:ext cx="7642860" cy="5546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9080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Yuvarlatılmış Dikdörtgen 6"/>
          <p:cNvSpPr/>
          <p:nvPr/>
        </p:nvSpPr>
        <p:spPr>
          <a:xfrm>
            <a:off x="4413062" y="1119956"/>
            <a:ext cx="4722019" cy="5368157"/>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just" eaLnBrk="1" fontAlgn="auto" hangingPunct="1">
              <a:spcBef>
                <a:spcPts val="0"/>
              </a:spcBef>
              <a:spcAft>
                <a:spcPts val="0"/>
              </a:spcAft>
              <a:defRPr/>
            </a:pPr>
            <a:r>
              <a:rPr lang="tr-TR" sz="2800" dirty="0"/>
              <a:t>Kurumdaki sıfır atık yönetim sisteminin kurulmasından, etkin ve verimli bir şekilde uygulanmasından ve  izlenmesinden sorumlu olacak 1 asil, 1 yedek olmak üzere en az 2 kişi belirlenmelidir.</a:t>
            </a:r>
          </a:p>
          <a:p>
            <a:pPr algn="just" eaLnBrk="1" fontAlgn="auto" hangingPunct="1">
              <a:spcBef>
                <a:spcPts val="0"/>
              </a:spcBef>
              <a:spcAft>
                <a:spcPts val="0"/>
              </a:spcAft>
              <a:defRPr/>
            </a:pPr>
            <a:r>
              <a:rPr lang="tr-TR" sz="2800" dirty="0" smtClean="0"/>
              <a:t>Belirlenen </a:t>
            </a:r>
            <a:r>
              <a:rPr lang="tr-TR" sz="2800" dirty="0"/>
              <a:t>bu kişiler tarafından sıfır atık yönetimini sağlayacak bir ekip kurulmalıdır.</a:t>
            </a:r>
          </a:p>
        </p:txBody>
      </p:sp>
      <p:sp>
        <p:nvSpPr>
          <p:cNvPr id="5" name="Dikdörtgen 4"/>
          <p:cNvSpPr/>
          <p:nvPr/>
        </p:nvSpPr>
        <p:spPr>
          <a:xfrm>
            <a:off x="464135" y="332656"/>
            <a:ext cx="6972165" cy="590931"/>
          </a:xfrm>
          <a:prstGeom prst="rect">
            <a:avLst/>
          </a:prstGeom>
        </p:spPr>
        <p:txBody>
          <a:bodyPr wrap="none">
            <a:spAutoFit/>
          </a:bodyPr>
          <a:lstStyle/>
          <a:p>
            <a:pPr marL="342900" indent="-342900" algn="ctr" defTabSz="1244600">
              <a:lnSpc>
                <a:spcPct val="90000"/>
              </a:lnSpc>
              <a:spcAft>
                <a:spcPct val="35000"/>
              </a:spcAft>
              <a:buFont typeface="+mj-lt"/>
              <a:buAutoNum type="arabicPeriod"/>
              <a:defRPr/>
            </a:pPr>
            <a:r>
              <a:rPr lang="tr-TR" sz="3600" b="1" dirty="0">
                <a:solidFill>
                  <a:srgbClr val="FF0000"/>
                </a:solidFill>
                <a:cs typeface="Times New Roman" pitchFamily="18" charset="0"/>
              </a:rPr>
              <a:t>İRTİBAT NOKTASI - ÇALIŞMA EKİBİ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590674"/>
            <a:ext cx="4106081" cy="39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3477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44624"/>
            <a:ext cx="8229600" cy="1143000"/>
          </a:xfrm>
        </p:spPr>
        <p:txBody>
          <a:bodyPr>
            <a:normAutofit/>
          </a:bodyPr>
          <a:lstStyle/>
          <a:p>
            <a:r>
              <a:rPr lang="tr-TR" sz="4000" b="1" dirty="0" smtClean="0">
                <a:solidFill>
                  <a:srgbClr val="FF0000"/>
                </a:solidFill>
                <a:effectLst>
                  <a:outerShdw blurRad="38100" dist="38100" dir="2700000" algn="tl">
                    <a:srgbClr val="000000">
                      <a:alpha val="43137"/>
                    </a:srgbClr>
                  </a:outerShdw>
                </a:effectLst>
                <a:latin typeface="+mn-lt"/>
              </a:rPr>
              <a:t>1.KURAL: REDDETMEK</a:t>
            </a:r>
            <a:endParaRPr lang="tr-TR" sz="4000" b="1" dirty="0">
              <a:solidFill>
                <a:srgbClr val="FF0000"/>
              </a:solidFill>
              <a:effectLst>
                <a:outerShdw blurRad="38100" dist="38100" dir="2700000" algn="tl">
                  <a:srgbClr val="000000">
                    <a:alpha val="43137"/>
                  </a:srgbClr>
                </a:outerShdw>
              </a:effectLst>
              <a:latin typeface="+mn-lt"/>
            </a:endParaRPr>
          </a:p>
        </p:txBody>
      </p:sp>
      <p:sp>
        <p:nvSpPr>
          <p:cNvPr id="3" name="Başlık 1"/>
          <p:cNvSpPr txBox="1">
            <a:spLocks/>
          </p:cNvSpPr>
          <p:nvPr/>
        </p:nvSpPr>
        <p:spPr>
          <a:xfrm>
            <a:off x="513236" y="908720"/>
            <a:ext cx="5760640" cy="76246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3600" dirty="0" smtClean="0">
                <a:solidFill>
                  <a:srgbClr val="0070C0"/>
                </a:solidFill>
              </a:rPr>
              <a:t>Almadan önce düşünün…</a:t>
            </a:r>
            <a:endParaRPr lang="tr-TR" sz="3600" dirty="0">
              <a:solidFill>
                <a:srgbClr val="0070C0"/>
              </a:solidFill>
            </a:endParaRPr>
          </a:p>
        </p:txBody>
      </p:sp>
      <p:pic>
        <p:nvPicPr>
          <p:cNvPr id="2050" name="Picture 2" descr="C:\Users\ebru.cakir\Desktop\unnam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6" y="1062835"/>
            <a:ext cx="2132856" cy="2132856"/>
          </a:xfrm>
          <a:prstGeom prst="rect">
            <a:avLst/>
          </a:prstGeom>
          <a:noFill/>
          <a:extLst>
            <a:ext uri="{909E8E84-426E-40DD-AFC4-6F175D3DCCD1}">
              <a14:hiddenFill xmlns:a14="http://schemas.microsoft.com/office/drawing/2010/main">
                <a:solidFill>
                  <a:srgbClr val="FFFFFF"/>
                </a:solidFill>
              </a14:hiddenFill>
            </a:ext>
          </a:extLst>
        </p:spPr>
      </p:pic>
      <p:sp>
        <p:nvSpPr>
          <p:cNvPr id="5" name="Başlık 1"/>
          <p:cNvSpPr txBox="1">
            <a:spLocks/>
          </p:cNvSpPr>
          <p:nvPr/>
        </p:nvSpPr>
        <p:spPr>
          <a:xfrm>
            <a:off x="513236" y="1664344"/>
            <a:ext cx="576064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b="1" i="1" dirty="0"/>
              <a:t>Alacağım şeye gerçekten ihtiyacım var mı? </a:t>
            </a:r>
            <a:endParaRPr lang="tr-TR" dirty="0"/>
          </a:p>
        </p:txBody>
      </p:sp>
      <p:sp>
        <p:nvSpPr>
          <p:cNvPr id="4" name="Dikdörtgen 3"/>
          <p:cNvSpPr/>
          <p:nvPr/>
        </p:nvSpPr>
        <p:spPr>
          <a:xfrm>
            <a:off x="569948" y="2836234"/>
            <a:ext cx="2568075" cy="461665"/>
          </a:xfrm>
          <a:prstGeom prst="rect">
            <a:avLst/>
          </a:prstGeom>
        </p:spPr>
        <p:txBody>
          <a:bodyPr wrap="none">
            <a:spAutoFit/>
          </a:bodyPr>
          <a:lstStyle/>
          <a:p>
            <a:r>
              <a:rPr lang="tr-TR" sz="2400" dirty="0"/>
              <a:t>Eğer cevabı evetse,</a:t>
            </a:r>
          </a:p>
        </p:txBody>
      </p:sp>
      <p:sp>
        <p:nvSpPr>
          <p:cNvPr id="6" name="Dikdörtgen 5"/>
          <p:cNvSpPr/>
          <p:nvPr/>
        </p:nvSpPr>
        <p:spPr>
          <a:xfrm>
            <a:off x="323528" y="3789040"/>
            <a:ext cx="8451252" cy="1754326"/>
          </a:xfrm>
          <a:prstGeom prst="rect">
            <a:avLst/>
          </a:prstGeom>
        </p:spPr>
        <p:txBody>
          <a:bodyPr wrap="square">
            <a:spAutoFit/>
          </a:bodyPr>
          <a:lstStyle/>
          <a:p>
            <a:pPr fontAlgn="base"/>
            <a:r>
              <a:rPr lang="tr-TR" dirty="0" smtClean="0"/>
              <a:t>*Evdeki </a:t>
            </a:r>
            <a:r>
              <a:rPr lang="tr-TR" dirty="0"/>
              <a:t>herhangi bir şeyi bu alacağım ürün yerine kullanabilir miyim? </a:t>
            </a:r>
            <a:endParaRPr lang="tr-TR" dirty="0" smtClean="0"/>
          </a:p>
          <a:p>
            <a:pPr fontAlgn="base"/>
            <a:r>
              <a:rPr lang="tr-TR" dirty="0" smtClean="0"/>
              <a:t>*Evdeki </a:t>
            </a:r>
            <a:r>
              <a:rPr lang="tr-TR" dirty="0"/>
              <a:t>herhangi bir şeyle ihtiyacım olan şeyi yapabilir miyim? </a:t>
            </a:r>
          </a:p>
          <a:p>
            <a:pPr fontAlgn="base"/>
            <a:r>
              <a:rPr lang="tr-TR" dirty="0" smtClean="0"/>
              <a:t>*Bir </a:t>
            </a:r>
            <a:r>
              <a:rPr lang="tr-TR" dirty="0"/>
              <a:t>kullanımlık bir ihtiyaçsa </a:t>
            </a:r>
            <a:r>
              <a:rPr lang="tr-TR" dirty="0" smtClean="0"/>
              <a:t>ailem </a:t>
            </a:r>
            <a:r>
              <a:rPr lang="tr-TR" dirty="0"/>
              <a:t>ya da en yakın arkadaşlarım gibi teklifsiz olduğum kişilerden ödünç alabilir miyim?</a:t>
            </a:r>
          </a:p>
          <a:p>
            <a:pPr fontAlgn="base"/>
            <a:r>
              <a:rPr lang="tr-TR" dirty="0" smtClean="0"/>
              <a:t>*Bu </a:t>
            </a:r>
            <a:r>
              <a:rPr lang="tr-TR" dirty="0"/>
              <a:t>şeyi ikinci el bulabilir miyim? </a:t>
            </a:r>
            <a:endParaRPr lang="tr-TR" dirty="0" smtClean="0"/>
          </a:p>
          <a:p>
            <a:pPr fontAlgn="base"/>
            <a:r>
              <a:rPr lang="tr-TR" dirty="0"/>
              <a:t>*</a:t>
            </a:r>
            <a:r>
              <a:rPr lang="tr-TR" dirty="0" smtClean="0"/>
              <a:t>Ambalajsız</a:t>
            </a:r>
            <a:r>
              <a:rPr lang="tr-TR" dirty="0"/>
              <a:t>, poşetsiz, doğada çözünebilir, geri dönüştürülebilir versiyonu var mıdır?</a:t>
            </a:r>
          </a:p>
        </p:txBody>
      </p:sp>
    </p:spTree>
    <p:extLst>
      <p:ext uri="{BB962C8B-B14F-4D97-AF65-F5344CB8AC3E}">
        <p14:creationId xmlns:p14="http://schemas.microsoft.com/office/powerpoint/2010/main" val="937350335"/>
      </p:ext>
    </p:extLst>
  </p:cSld>
  <p:clrMapOvr>
    <a:masterClrMapping/>
  </p:clrMapOvr>
  <p:transition spd="slow">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83" y="1052736"/>
            <a:ext cx="1619468" cy="1477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Yuvarlatılmış Dikdörtgen 3"/>
          <p:cNvSpPr/>
          <p:nvPr/>
        </p:nvSpPr>
        <p:spPr>
          <a:xfrm>
            <a:off x="2339752" y="1243491"/>
            <a:ext cx="2592288" cy="1095760"/>
          </a:xfrm>
          <a:prstGeom prst="roundRect">
            <a:avLst/>
          </a:prstGeom>
          <a:solidFill>
            <a:schemeClr val="accent6">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smtClean="0">
                <a:solidFill>
                  <a:schemeClr val="tx1"/>
                </a:solidFill>
              </a:rPr>
              <a:t>VERİ TOPLAMA</a:t>
            </a:r>
            <a:endParaRPr lang="tr-TR" sz="2000" b="1" dirty="0">
              <a:solidFill>
                <a:schemeClr val="tx1"/>
              </a:solidFill>
            </a:endParaRPr>
          </a:p>
        </p:txBody>
      </p:sp>
      <p:sp>
        <p:nvSpPr>
          <p:cNvPr id="9" name="Yuvarlatılmış Dikdörtgen 8"/>
          <p:cNvSpPr/>
          <p:nvPr/>
        </p:nvSpPr>
        <p:spPr>
          <a:xfrm>
            <a:off x="365270" y="3717032"/>
            <a:ext cx="8352928" cy="2568771"/>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just" eaLnBrk="1" fontAlgn="auto" hangingPunct="1">
              <a:spcBef>
                <a:spcPts val="0"/>
              </a:spcBef>
              <a:spcAft>
                <a:spcPts val="0"/>
              </a:spcAft>
              <a:defRPr/>
            </a:pPr>
            <a:r>
              <a:rPr lang="tr-TR" sz="2800" dirty="0"/>
              <a:t>Atığı oluşturan birimler, atığın özelliği, miktarı, kaynağı, </a:t>
            </a:r>
            <a:r>
              <a:rPr lang="tr-TR" sz="2800" dirty="0" err="1" smtClean="0"/>
              <a:t>karakterizasyonu</a:t>
            </a:r>
            <a:r>
              <a:rPr lang="tr-TR" sz="2800" dirty="0" smtClean="0"/>
              <a:t>, atık </a:t>
            </a:r>
            <a:r>
              <a:rPr lang="tr-TR" sz="2800" dirty="0"/>
              <a:t>biriktirme yöntemleri, atık depolama alanlarına ilişkin mevcut atık yönetimi ortaya konulmalıdır.</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358" y="836712"/>
            <a:ext cx="3721028" cy="237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169733" y="332656"/>
            <a:ext cx="7560981" cy="590931"/>
          </a:xfrm>
          <a:prstGeom prst="rect">
            <a:avLst/>
          </a:prstGeom>
        </p:spPr>
        <p:txBody>
          <a:bodyPr wrap="none">
            <a:spAutoFit/>
          </a:bodyPr>
          <a:lstStyle/>
          <a:p>
            <a:pPr algn="ctr" defTabSz="1244600">
              <a:lnSpc>
                <a:spcPct val="90000"/>
              </a:lnSpc>
              <a:spcAft>
                <a:spcPct val="35000"/>
              </a:spcAft>
              <a:defRPr/>
            </a:pPr>
            <a:r>
              <a:rPr lang="tr-TR" sz="3600" b="1" dirty="0" smtClean="0">
                <a:solidFill>
                  <a:srgbClr val="FF0000"/>
                </a:solidFill>
                <a:cs typeface="Times New Roman" pitchFamily="18" charset="0"/>
              </a:rPr>
              <a:t>2. MEVCUT DURUMUN BELİRLENMESİ</a:t>
            </a:r>
            <a:endParaRPr lang="tr-TR" sz="3600" b="1" dirty="0">
              <a:solidFill>
                <a:srgbClr val="FF0000"/>
              </a:solidFill>
              <a:cs typeface="Times New Roman" pitchFamily="18" charset="0"/>
            </a:endParaRPr>
          </a:p>
        </p:txBody>
      </p:sp>
    </p:spTree>
    <p:extLst>
      <p:ext uri="{BB962C8B-B14F-4D97-AF65-F5344CB8AC3E}">
        <p14:creationId xmlns:p14="http://schemas.microsoft.com/office/powerpoint/2010/main" val="1251250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Çapraz Köşeli Dikdörtgen 3"/>
          <p:cNvSpPr/>
          <p:nvPr/>
        </p:nvSpPr>
        <p:spPr>
          <a:xfrm>
            <a:off x="342767" y="379512"/>
            <a:ext cx="8352928" cy="9144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smtClean="0">
                <a:solidFill>
                  <a:srgbClr val="FF0000"/>
                </a:solidFill>
              </a:rPr>
              <a:t>Bir </a:t>
            </a:r>
            <a:r>
              <a:rPr lang="tr-TR" sz="3200" dirty="0">
                <a:solidFill>
                  <a:srgbClr val="FF0000"/>
                </a:solidFill>
              </a:rPr>
              <a:t>eğitim kurumunda atığın oluşması muhtemel birimler</a:t>
            </a:r>
          </a:p>
        </p:txBody>
      </p:sp>
      <p:sp>
        <p:nvSpPr>
          <p:cNvPr id="5" name="Patlama 1 4"/>
          <p:cNvSpPr/>
          <p:nvPr/>
        </p:nvSpPr>
        <p:spPr>
          <a:xfrm>
            <a:off x="2031525" y="1348341"/>
            <a:ext cx="1797735" cy="1865545"/>
          </a:xfrm>
          <a:prstGeom prst="irregularSeal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Sınıflar</a:t>
            </a:r>
            <a:endParaRPr lang="tr-TR" dirty="0">
              <a:solidFill>
                <a:schemeClr val="tx1"/>
              </a:solidFill>
            </a:endParaRPr>
          </a:p>
        </p:txBody>
      </p:sp>
      <p:sp>
        <p:nvSpPr>
          <p:cNvPr id="7" name="Oval 6"/>
          <p:cNvSpPr/>
          <p:nvPr/>
        </p:nvSpPr>
        <p:spPr>
          <a:xfrm>
            <a:off x="342767" y="3178105"/>
            <a:ext cx="3240360" cy="134644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smtClean="0"/>
          </a:p>
          <a:p>
            <a:pPr algn="ctr"/>
            <a:r>
              <a:rPr lang="tr-TR" dirty="0" smtClean="0">
                <a:solidFill>
                  <a:schemeClr val="tx1"/>
                </a:solidFill>
              </a:rPr>
              <a:t>Öğretmenler </a:t>
            </a:r>
            <a:r>
              <a:rPr lang="tr-TR" dirty="0">
                <a:solidFill>
                  <a:schemeClr val="tx1"/>
                </a:solidFill>
              </a:rPr>
              <a:t>odası/ Ofisler/Toplantı Salonu</a:t>
            </a:r>
          </a:p>
          <a:p>
            <a:pPr algn="ctr"/>
            <a:endParaRPr lang="tr-TR" dirty="0"/>
          </a:p>
        </p:txBody>
      </p:sp>
      <p:sp>
        <p:nvSpPr>
          <p:cNvPr id="8" name="Yuvarlatılmış Dikdörtgen 7"/>
          <p:cNvSpPr/>
          <p:nvPr/>
        </p:nvSpPr>
        <p:spPr>
          <a:xfrm>
            <a:off x="4541971" y="1531639"/>
            <a:ext cx="2880320" cy="1371600"/>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smtClean="0"/>
          </a:p>
          <a:p>
            <a:pPr algn="ctr"/>
            <a:r>
              <a:rPr lang="tr-TR" dirty="0" smtClean="0">
                <a:solidFill>
                  <a:schemeClr val="tx1"/>
                </a:solidFill>
              </a:rPr>
              <a:t>Kantin</a:t>
            </a:r>
            <a:r>
              <a:rPr lang="tr-TR" dirty="0">
                <a:solidFill>
                  <a:schemeClr val="tx1"/>
                </a:solidFill>
              </a:rPr>
              <a:t>/ Yemek Hazırlama Bölümü ve Yemekhane/Restoran/Kafeterya</a:t>
            </a:r>
          </a:p>
          <a:p>
            <a:pPr algn="ctr"/>
            <a:endParaRPr lang="tr-TR" dirty="0"/>
          </a:p>
        </p:txBody>
      </p:sp>
      <p:sp>
        <p:nvSpPr>
          <p:cNvPr id="9" name="Akış Çizelgesi: Öteki İşlem 8"/>
          <p:cNvSpPr/>
          <p:nvPr/>
        </p:nvSpPr>
        <p:spPr>
          <a:xfrm>
            <a:off x="5675770" y="3328981"/>
            <a:ext cx="3055401" cy="1044696"/>
          </a:xfrm>
          <a:prstGeom prst="flowChartAlternateProcess">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Ortak alanlar/bahçe/Lavabolar</a:t>
            </a:r>
          </a:p>
          <a:p>
            <a:pPr algn="ctr"/>
            <a:endParaRPr lang="tr-TR" dirty="0"/>
          </a:p>
        </p:txBody>
      </p:sp>
      <p:sp>
        <p:nvSpPr>
          <p:cNvPr id="10" name="Altıgen 9"/>
          <p:cNvSpPr/>
          <p:nvPr/>
        </p:nvSpPr>
        <p:spPr>
          <a:xfrm>
            <a:off x="6486186" y="4768475"/>
            <a:ext cx="1872207" cy="1520752"/>
          </a:xfrm>
          <a:prstGeom prst="hexagon">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Laboratuvar/Atölye</a:t>
            </a:r>
            <a:endParaRPr lang="tr-TR" dirty="0">
              <a:solidFill>
                <a:schemeClr val="tx1"/>
              </a:solidFill>
            </a:endParaRPr>
          </a:p>
          <a:p>
            <a:pPr algn="ctr"/>
            <a:endParaRPr lang="tr-TR" dirty="0">
              <a:solidFill>
                <a:schemeClr val="tx1"/>
              </a:solidFill>
            </a:endParaRPr>
          </a:p>
        </p:txBody>
      </p:sp>
      <p:sp>
        <p:nvSpPr>
          <p:cNvPr id="11" name="Akış Çizelgesi: Görüntüleme 10"/>
          <p:cNvSpPr/>
          <p:nvPr/>
        </p:nvSpPr>
        <p:spPr>
          <a:xfrm>
            <a:off x="4228269" y="4915390"/>
            <a:ext cx="1734105" cy="1242464"/>
          </a:xfrm>
          <a:prstGeom prst="flowChartDisplay">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Revir </a:t>
            </a:r>
          </a:p>
        </p:txBody>
      </p:sp>
      <p:sp>
        <p:nvSpPr>
          <p:cNvPr id="12" name="Çapraz Köşesi Kesik Dikdörtgen 11"/>
          <p:cNvSpPr/>
          <p:nvPr/>
        </p:nvSpPr>
        <p:spPr>
          <a:xfrm>
            <a:off x="379727" y="5101462"/>
            <a:ext cx="2391466" cy="1195536"/>
          </a:xfrm>
          <a:prstGeom prst="snip2Diag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Bakım-onarım-temizlik birimi </a:t>
            </a:r>
          </a:p>
        </p:txBody>
      </p:sp>
    </p:spTree>
    <p:extLst>
      <p:ext uri="{BB962C8B-B14F-4D97-AF65-F5344CB8AC3E}">
        <p14:creationId xmlns:p14="http://schemas.microsoft.com/office/powerpoint/2010/main" val="4656697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775175302"/>
              </p:ext>
            </p:extLst>
          </p:nvPr>
        </p:nvGraphicFramePr>
        <p:xfrm>
          <a:off x="35496" y="-2"/>
          <a:ext cx="9000999" cy="6907751"/>
        </p:xfrm>
        <a:graphic>
          <a:graphicData uri="http://schemas.openxmlformats.org/drawingml/2006/table">
            <a:tbl>
              <a:tblPr firstRow="1" firstCol="1" bandRow="1">
                <a:tableStyleId>{5C22544A-7EE6-4342-B048-85BDC9FD1C3A}</a:tableStyleId>
              </a:tblPr>
              <a:tblGrid>
                <a:gridCol w="2050164">
                  <a:extLst>
                    <a:ext uri="{9D8B030D-6E8A-4147-A177-3AD203B41FA5}">
                      <a16:colId xmlns:a16="http://schemas.microsoft.com/office/drawing/2014/main" val="20000"/>
                    </a:ext>
                  </a:extLst>
                </a:gridCol>
                <a:gridCol w="1385263">
                  <a:extLst>
                    <a:ext uri="{9D8B030D-6E8A-4147-A177-3AD203B41FA5}">
                      <a16:colId xmlns:a16="http://schemas.microsoft.com/office/drawing/2014/main" val="20001"/>
                    </a:ext>
                  </a:extLst>
                </a:gridCol>
                <a:gridCol w="1042829">
                  <a:extLst>
                    <a:ext uri="{9D8B030D-6E8A-4147-A177-3AD203B41FA5}">
                      <a16:colId xmlns:a16="http://schemas.microsoft.com/office/drawing/2014/main" val="20002"/>
                    </a:ext>
                  </a:extLst>
                </a:gridCol>
                <a:gridCol w="2549050">
                  <a:extLst>
                    <a:ext uri="{9D8B030D-6E8A-4147-A177-3AD203B41FA5}">
                      <a16:colId xmlns:a16="http://schemas.microsoft.com/office/drawing/2014/main" val="20003"/>
                    </a:ext>
                  </a:extLst>
                </a:gridCol>
                <a:gridCol w="931681">
                  <a:extLst>
                    <a:ext uri="{9D8B030D-6E8A-4147-A177-3AD203B41FA5}">
                      <a16:colId xmlns:a16="http://schemas.microsoft.com/office/drawing/2014/main" val="20004"/>
                    </a:ext>
                  </a:extLst>
                </a:gridCol>
                <a:gridCol w="1042012">
                  <a:extLst>
                    <a:ext uri="{9D8B030D-6E8A-4147-A177-3AD203B41FA5}">
                      <a16:colId xmlns:a16="http://schemas.microsoft.com/office/drawing/2014/main" val="20005"/>
                    </a:ext>
                  </a:extLst>
                </a:gridCol>
              </a:tblGrid>
              <a:tr h="464949">
                <a:tc gridSpan="6">
                  <a:txBody>
                    <a:bodyPr/>
                    <a:lstStyle/>
                    <a:p>
                      <a:pPr algn="ctr">
                        <a:lnSpc>
                          <a:spcPct val="115000"/>
                        </a:lnSpc>
                        <a:spcAft>
                          <a:spcPts val="0"/>
                        </a:spcAft>
                      </a:pPr>
                      <a:r>
                        <a:rPr lang="tr-TR" sz="1200" dirty="0">
                          <a:effectLst/>
                        </a:rPr>
                        <a:t>KAYNAKLARA GÖRE ATIK TÜRLERİ</a:t>
                      </a:r>
                    </a:p>
                    <a:p>
                      <a:pPr algn="ctr">
                        <a:lnSpc>
                          <a:spcPct val="115000"/>
                        </a:lnSpc>
                        <a:spcAft>
                          <a:spcPts val="0"/>
                        </a:spcAft>
                      </a:pPr>
                      <a:r>
                        <a:rPr lang="tr-TR" sz="1200" dirty="0">
                          <a:effectLst/>
                        </a:rPr>
                        <a:t> </a:t>
                      </a:r>
                      <a:endParaRPr lang="tr-TR" sz="1200" dirty="0">
                        <a:effectLst/>
                        <a:latin typeface="Calibri"/>
                        <a:ea typeface="Calibri"/>
                        <a:cs typeface="Times New Roman"/>
                      </a:endParaRPr>
                    </a:p>
                  </a:txBody>
                  <a:tcPr marL="50029" marR="50029" marT="0"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193729">
                <a:tc>
                  <a:txBody>
                    <a:bodyPr/>
                    <a:lstStyle/>
                    <a:p>
                      <a:pPr algn="just">
                        <a:lnSpc>
                          <a:spcPct val="115000"/>
                        </a:lnSpc>
                        <a:spcAft>
                          <a:spcPts val="0"/>
                        </a:spcAft>
                      </a:pPr>
                      <a:r>
                        <a:rPr lang="tr-TR" sz="1200" dirty="0">
                          <a:effectLst/>
                        </a:rPr>
                        <a:t> </a:t>
                      </a:r>
                      <a:endParaRPr lang="tr-TR" sz="1200" dirty="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AMBALAJ</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ORGANİK</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dirty="0">
                          <a:effectLst/>
                        </a:rPr>
                        <a:t>TEHLİKELİ/ÖZEL</a:t>
                      </a:r>
                      <a:endParaRPr lang="tr-TR" sz="1200" dirty="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TIBBİ</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DİĞER</a:t>
                      </a:r>
                      <a:endParaRPr lang="tr-TR" sz="1200">
                        <a:effectLst/>
                        <a:latin typeface="Calibri"/>
                        <a:ea typeface="Calibri"/>
                        <a:cs typeface="Times New Roman"/>
                      </a:endParaRPr>
                    </a:p>
                  </a:txBody>
                  <a:tcPr marL="50029" marR="50029" marT="0" marB="0"/>
                </a:tc>
                <a:extLst>
                  <a:ext uri="{0D108BD9-81ED-4DB2-BD59-A6C34878D82A}">
                    <a16:rowId xmlns:a16="http://schemas.microsoft.com/office/drawing/2014/main" val="10001"/>
                  </a:ext>
                </a:extLst>
              </a:tr>
              <a:tr h="581187">
                <a:tc>
                  <a:txBody>
                    <a:bodyPr/>
                    <a:lstStyle/>
                    <a:p>
                      <a:pPr algn="just">
                        <a:lnSpc>
                          <a:spcPct val="115000"/>
                        </a:lnSpc>
                        <a:spcAft>
                          <a:spcPts val="0"/>
                        </a:spcAft>
                      </a:pPr>
                      <a:r>
                        <a:rPr lang="tr-TR" sz="1200">
                          <a:effectLst/>
                        </a:rPr>
                        <a:t> </a:t>
                      </a:r>
                    </a:p>
                    <a:p>
                      <a:pPr algn="just">
                        <a:lnSpc>
                          <a:spcPct val="115000"/>
                        </a:lnSpc>
                        <a:spcAft>
                          <a:spcPts val="0"/>
                        </a:spcAft>
                      </a:pPr>
                      <a:r>
                        <a:rPr lang="tr-TR" sz="1200">
                          <a:effectLst/>
                        </a:rPr>
                        <a:t>SINIFLAR</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Kağıt, plastik, cam, metal, komposit</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Yiyecek atıkları</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dirty="0">
                          <a:effectLst/>
                        </a:rPr>
                        <a:t>Kartuş/toner, </a:t>
                      </a:r>
                      <a:r>
                        <a:rPr lang="tr-TR" sz="1200" dirty="0" err="1">
                          <a:effectLst/>
                        </a:rPr>
                        <a:t>flouresan</a:t>
                      </a:r>
                      <a:r>
                        <a:rPr lang="tr-TR" sz="1200" dirty="0">
                          <a:effectLst/>
                        </a:rPr>
                        <a:t>, e-atıklar, atık pil, tükenmez kalem, boyalar</a:t>
                      </a:r>
                      <a:endParaRPr lang="tr-TR" sz="1200" dirty="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 </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Islak mendil, havlu kağıt</a:t>
                      </a:r>
                      <a:endParaRPr lang="tr-TR" sz="1200">
                        <a:effectLst/>
                        <a:latin typeface="Calibri"/>
                        <a:ea typeface="Calibri"/>
                        <a:cs typeface="Times New Roman"/>
                      </a:endParaRPr>
                    </a:p>
                  </a:txBody>
                  <a:tcPr marL="50029" marR="50029" marT="0" marB="0"/>
                </a:tc>
                <a:extLst>
                  <a:ext uri="{0D108BD9-81ED-4DB2-BD59-A6C34878D82A}">
                    <a16:rowId xmlns:a16="http://schemas.microsoft.com/office/drawing/2014/main" val="10002"/>
                  </a:ext>
                </a:extLst>
              </a:tr>
              <a:tr h="1162373">
                <a:tc>
                  <a:txBody>
                    <a:bodyPr/>
                    <a:lstStyle/>
                    <a:p>
                      <a:pPr algn="just">
                        <a:lnSpc>
                          <a:spcPct val="115000"/>
                        </a:lnSpc>
                        <a:spcAft>
                          <a:spcPts val="0"/>
                        </a:spcAft>
                      </a:pPr>
                      <a:r>
                        <a:rPr lang="tr-TR" sz="1200">
                          <a:effectLst/>
                        </a:rPr>
                        <a:t>ÖĞRETMENLER ODASI/OFİSLER</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Kağıt, plastik, cam, metal, komposit</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Yiyecek atıkları</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dirty="0">
                          <a:effectLst/>
                        </a:rPr>
                        <a:t>Kartuş/toner, </a:t>
                      </a:r>
                      <a:r>
                        <a:rPr lang="tr-TR" sz="1200" dirty="0" err="1">
                          <a:effectLst/>
                        </a:rPr>
                        <a:t>flouresan</a:t>
                      </a:r>
                      <a:r>
                        <a:rPr lang="tr-TR" sz="1200" dirty="0">
                          <a:effectLst/>
                        </a:rPr>
                        <a:t>, atık pil, tükenmez kalem toner-kartuş, bilgisayar/telefon/lamba</a:t>
                      </a:r>
                    </a:p>
                    <a:p>
                      <a:pPr algn="just">
                        <a:lnSpc>
                          <a:spcPct val="115000"/>
                        </a:lnSpc>
                        <a:spcAft>
                          <a:spcPts val="0"/>
                        </a:spcAft>
                      </a:pPr>
                      <a:r>
                        <a:rPr lang="tr-TR" sz="1200" dirty="0">
                          <a:effectLst/>
                        </a:rPr>
                        <a:t>gibi kullanım ömrü dolmuş elektrikli ve elektronik eşyalar, hacimli atıklar vb.</a:t>
                      </a:r>
                      <a:endParaRPr lang="tr-TR" sz="1200" dirty="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dirty="0">
                          <a:effectLst/>
                        </a:rPr>
                        <a:t> </a:t>
                      </a:r>
                      <a:endParaRPr lang="tr-TR" sz="1200" dirty="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dirty="0">
                          <a:effectLst/>
                        </a:rPr>
                        <a:t>Islak mendil, havlu kağıt</a:t>
                      </a:r>
                      <a:endParaRPr lang="tr-TR" sz="1200" dirty="0">
                        <a:effectLst/>
                        <a:latin typeface="Calibri"/>
                        <a:ea typeface="Calibri"/>
                        <a:cs typeface="Times New Roman"/>
                      </a:endParaRPr>
                    </a:p>
                  </a:txBody>
                  <a:tcPr marL="50029" marR="50029" marT="0" marB="0"/>
                </a:tc>
                <a:extLst>
                  <a:ext uri="{0D108BD9-81ED-4DB2-BD59-A6C34878D82A}">
                    <a16:rowId xmlns:a16="http://schemas.microsoft.com/office/drawing/2014/main" val="10003"/>
                  </a:ext>
                </a:extLst>
              </a:tr>
              <a:tr h="968644">
                <a:tc>
                  <a:txBody>
                    <a:bodyPr/>
                    <a:lstStyle/>
                    <a:p>
                      <a:pPr algn="just">
                        <a:lnSpc>
                          <a:spcPct val="115000"/>
                        </a:lnSpc>
                        <a:spcAft>
                          <a:spcPts val="0"/>
                        </a:spcAft>
                      </a:pPr>
                      <a:r>
                        <a:rPr lang="tr-TR" sz="1200">
                          <a:effectLst/>
                        </a:rPr>
                        <a:t>KANTİN/ YEMEK HAZIRLAMA BÖLÜMÜ VE YEMEKHANE/RESTORAN/KAFETERYA</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Kağıt, plastik, cam, metal, komposit</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Yemek atıkları, çay posası, ekmek atıkları</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dirty="0">
                          <a:effectLst/>
                        </a:rPr>
                        <a:t>Bitkisel Atık Yağ (Kızartma yapılıyorsa) </a:t>
                      </a:r>
                      <a:endParaRPr lang="tr-TR" sz="1200" dirty="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 </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dirty="0">
                          <a:effectLst/>
                        </a:rPr>
                        <a:t>Islak mendil, havlu kağıt</a:t>
                      </a:r>
                      <a:endParaRPr lang="tr-TR" sz="1200" dirty="0">
                        <a:effectLst/>
                        <a:latin typeface="Calibri"/>
                        <a:ea typeface="Calibri"/>
                        <a:cs typeface="Times New Roman"/>
                      </a:endParaRPr>
                    </a:p>
                  </a:txBody>
                  <a:tcPr marL="50029" marR="50029" marT="0" marB="0"/>
                </a:tc>
                <a:extLst>
                  <a:ext uri="{0D108BD9-81ED-4DB2-BD59-A6C34878D82A}">
                    <a16:rowId xmlns:a16="http://schemas.microsoft.com/office/drawing/2014/main" val="10004"/>
                  </a:ext>
                </a:extLst>
              </a:tr>
              <a:tr h="774916">
                <a:tc>
                  <a:txBody>
                    <a:bodyPr/>
                    <a:lstStyle/>
                    <a:p>
                      <a:pPr algn="just">
                        <a:lnSpc>
                          <a:spcPct val="115000"/>
                        </a:lnSpc>
                        <a:spcAft>
                          <a:spcPts val="0"/>
                        </a:spcAft>
                      </a:pPr>
                      <a:r>
                        <a:rPr lang="tr-TR" sz="1200">
                          <a:effectLst/>
                        </a:rPr>
                        <a:t>LABORATUVAR</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Kağıt, plastik, cam, metal atıklar, </a:t>
                      </a:r>
                    </a:p>
                    <a:p>
                      <a:pPr algn="just">
                        <a:lnSpc>
                          <a:spcPct val="115000"/>
                        </a:lnSpc>
                        <a:spcAft>
                          <a:spcPts val="0"/>
                        </a:spcAft>
                      </a:pPr>
                      <a:r>
                        <a:rPr lang="tr-TR" sz="1200">
                          <a:effectLst/>
                        </a:rPr>
                        <a:t> </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 </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dirty="0">
                          <a:effectLst/>
                        </a:rPr>
                        <a:t>Atık kimyasallar, </a:t>
                      </a:r>
                      <a:r>
                        <a:rPr lang="tr-TR" sz="1200" dirty="0" err="1">
                          <a:effectLst/>
                        </a:rPr>
                        <a:t>kontamine</a:t>
                      </a:r>
                      <a:r>
                        <a:rPr lang="tr-TR" sz="1200" dirty="0">
                          <a:effectLst/>
                        </a:rPr>
                        <a:t> ambalajlar (kimyasal</a:t>
                      </a:r>
                    </a:p>
                    <a:p>
                      <a:pPr algn="just">
                        <a:lnSpc>
                          <a:spcPct val="115000"/>
                        </a:lnSpc>
                        <a:spcAft>
                          <a:spcPts val="0"/>
                        </a:spcAft>
                      </a:pPr>
                      <a:r>
                        <a:rPr lang="tr-TR" sz="1200" dirty="0">
                          <a:effectLst/>
                        </a:rPr>
                        <a:t>ambalajları, basınçlı kaplar</a:t>
                      </a:r>
                      <a:endParaRPr lang="tr-TR" sz="1200" dirty="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Mikrobiyoloji laboratuvarı atıkları</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dirty="0">
                          <a:effectLst/>
                        </a:rPr>
                        <a:t> </a:t>
                      </a:r>
                      <a:endParaRPr lang="tr-TR" sz="1200" dirty="0">
                        <a:effectLst/>
                        <a:latin typeface="Calibri"/>
                        <a:ea typeface="Calibri"/>
                        <a:cs typeface="Times New Roman"/>
                      </a:endParaRPr>
                    </a:p>
                  </a:txBody>
                  <a:tcPr marL="50029" marR="50029" marT="0" marB="0"/>
                </a:tc>
                <a:extLst>
                  <a:ext uri="{0D108BD9-81ED-4DB2-BD59-A6C34878D82A}">
                    <a16:rowId xmlns:a16="http://schemas.microsoft.com/office/drawing/2014/main" val="10005"/>
                  </a:ext>
                </a:extLst>
              </a:tr>
              <a:tr h="387457">
                <a:tc>
                  <a:txBody>
                    <a:bodyPr/>
                    <a:lstStyle/>
                    <a:p>
                      <a:pPr algn="just">
                        <a:lnSpc>
                          <a:spcPct val="115000"/>
                        </a:lnSpc>
                        <a:spcAft>
                          <a:spcPts val="0"/>
                        </a:spcAft>
                      </a:pPr>
                      <a:r>
                        <a:rPr lang="tr-TR" sz="1200">
                          <a:effectLst/>
                        </a:rPr>
                        <a:t>REVİR</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Plastik, kağıt</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 </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dirty="0">
                          <a:effectLst/>
                        </a:rPr>
                        <a:t>Atık İlaç</a:t>
                      </a:r>
                    </a:p>
                    <a:p>
                      <a:pPr algn="just">
                        <a:lnSpc>
                          <a:spcPct val="115000"/>
                        </a:lnSpc>
                        <a:spcAft>
                          <a:spcPts val="0"/>
                        </a:spcAft>
                      </a:pPr>
                      <a:r>
                        <a:rPr lang="tr-TR" sz="1200" dirty="0">
                          <a:effectLst/>
                        </a:rPr>
                        <a:t> </a:t>
                      </a:r>
                      <a:endParaRPr lang="tr-TR" sz="1200" dirty="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Tıbbi Atık</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dirty="0">
                          <a:effectLst/>
                        </a:rPr>
                        <a:t>Havlu kağıt</a:t>
                      </a:r>
                      <a:endParaRPr lang="tr-TR" sz="1200" dirty="0">
                        <a:effectLst/>
                        <a:latin typeface="Calibri"/>
                        <a:ea typeface="Calibri"/>
                        <a:cs typeface="Times New Roman"/>
                      </a:endParaRPr>
                    </a:p>
                  </a:txBody>
                  <a:tcPr marL="50029" marR="50029" marT="0" marB="0"/>
                </a:tc>
                <a:extLst>
                  <a:ext uri="{0D108BD9-81ED-4DB2-BD59-A6C34878D82A}">
                    <a16:rowId xmlns:a16="http://schemas.microsoft.com/office/drawing/2014/main" val="10006"/>
                  </a:ext>
                </a:extLst>
              </a:tr>
              <a:tr h="1162373">
                <a:tc>
                  <a:txBody>
                    <a:bodyPr/>
                    <a:lstStyle/>
                    <a:p>
                      <a:pPr algn="just">
                        <a:lnSpc>
                          <a:spcPct val="115000"/>
                        </a:lnSpc>
                        <a:spcAft>
                          <a:spcPts val="0"/>
                        </a:spcAft>
                      </a:pPr>
                      <a:r>
                        <a:rPr lang="tr-TR" sz="1200">
                          <a:effectLst/>
                        </a:rPr>
                        <a:t>ORTAK KULLANIM ALANLARI (LAVABOLAR-DIŞ MEKAN)</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 </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Çimen, yapraklar, ağaç/çalı vb. biyo-bozunur atıklar</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dirty="0">
                          <a:effectLst/>
                        </a:rPr>
                        <a:t> </a:t>
                      </a:r>
                      <a:endParaRPr lang="tr-TR" sz="1200" dirty="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 </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dirty="0">
                          <a:effectLst/>
                        </a:rPr>
                        <a:t>İzmarit</a:t>
                      </a:r>
                    </a:p>
                    <a:p>
                      <a:pPr algn="just">
                        <a:lnSpc>
                          <a:spcPct val="115000"/>
                        </a:lnSpc>
                        <a:spcAft>
                          <a:spcPts val="0"/>
                        </a:spcAft>
                      </a:pPr>
                      <a:r>
                        <a:rPr lang="tr-TR" sz="1200" dirty="0">
                          <a:effectLst/>
                        </a:rPr>
                        <a:t>Süprüntü</a:t>
                      </a:r>
                    </a:p>
                    <a:p>
                      <a:pPr algn="just">
                        <a:lnSpc>
                          <a:spcPct val="115000"/>
                        </a:lnSpc>
                        <a:spcAft>
                          <a:spcPts val="0"/>
                        </a:spcAft>
                      </a:pPr>
                      <a:r>
                        <a:rPr lang="tr-TR" sz="1200" dirty="0">
                          <a:effectLst/>
                        </a:rPr>
                        <a:t>Havlu Kağıt/peçete</a:t>
                      </a:r>
                      <a:endParaRPr lang="tr-TR" sz="1200" dirty="0">
                        <a:effectLst/>
                        <a:latin typeface="Calibri"/>
                        <a:ea typeface="Calibri"/>
                        <a:cs typeface="Times New Roman"/>
                      </a:endParaRPr>
                    </a:p>
                  </a:txBody>
                  <a:tcPr marL="50029" marR="50029" marT="0" marB="0"/>
                </a:tc>
                <a:extLst>
                  <a:ext uri="{0D108BD9-81ED-4DB2-BD59-A6C34878D82A}">
                    <a16:rowId xmlns:a16="http://schemas.microsoft.com/office/drawing/2014/main" val="10007"/>
                  </a:ext>
                </a:extLst>
              </a:tr>
              <a:tr h="1162373">
                <a:tc>
                  <a:txBody>
                    <a:bodyPr/>
                    <a:lstStyle/>
                    <a:p>
                      <a:pPr algn="just">
                        <a:lnSpc>
                          <a:spcPct val="115000"/>
                        </a:lnSpc>
                        <a:spcAft>
                          <a:spcPts val="0"/>
                        </a:spcAft>
                      </a:pPr>
                      <a:r>
                        <a:rPr lang="tr-TR" sz="1200">
                          <a:effectLst/>
                        </a:rPr>
                        <a:t>BAKIM-ONARIM-TEMİZLİK </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Tekstil atıkları (bez, önlük vb)</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a:effectLst/>
                        </a:rPr>
                        <a:t> </a:t>
                      </a:r>
                      <a:endParaRPr lang="tr-TR" sz="120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dirty="0">
                          <a:effectLst/>
                        </a:rPr>
                        <a:t>Klima/havalandırma vb. kaynaklı toz filtresi, jeneratör vb. kaynaklı yağ filtresi, Atık motor yağı (Jeneratör varsa), boş kimyasal, temizlik malzemeleri, dezenfektan ambalajları), </a:t>
                      </a:r>
                      <a:endParaRPr lang="tr-TR" sz="1200" dirty="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dirty="0">
                          <a:effectLst/>
                        </a:rPr>
                        <a:t> </a:t>
                      </a:r>
                      <a:endParaRPr lang="tr-TR" sz="1200" dirty="0">
                        <a:effectLst/>
                        <a:latin typeface="Calibri"/>
                        <a:ea typeface="Calibri"/>
                        <a:cs typeface="Times New Roman"/>
                      </a:endParaRPr>
                    </a:p>
                  </a:txBody>
                  <a:tcPr marL="50029" marR="50029" marT="0" marB="0"/>
                </a:tc>
                <a:tc>
                  <a:txBody>
                    <a:bodyPr/>
                    <a:lstStyle/>
                    <a:p>
                      <a:pPr algn="just">
                        <a:lnSpc>
                          <a:spcPct val="115000"/>
                        </a:lnSpc>
                        <a:spcAft>
                          <a:spcPts val="0"/>
                        </a:spcAft>
                      </a:pPr>
                      <a:r>
                        <a:rPr lang="tr-TR" sz="1200" dirty="0">
                          <a:effectLst/>
                        </a:rPr>
                        <a:t> </a:t>
                      </a:r>
                      <a:endParaRPr lang="tr-TR" sz="1200" dirty="0">
                        <a:effectLst/>
                        <a:latin typeface="Calibri"/>
                        <a:ea typeface="Calibri"/>
                        <a:cs typeface="Times New Roman"/>
                      </a:endParaRPr>
                    </a:p>
                  </a:txBody>
                  <a:tcPr marL="50029" marR="50029"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31283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6632"/>
            <a:ext cx="1434852" cy="1456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Yuvarlatılmış Dikdörtgen 2"/>
          <p:cNvSpPr/>
          <p:nvPr/>
        </p:nvSpPr>
        <p:spPr>
          <a:xfrm>
            <a:off x="2051720" y="308362"/>
            <a:ext cx="2592288" cy="1095760"/>
          </a:xfrm>
          <a:prstGeom prst="roundRect">
            <a:avLst/>
          </a:prstGeom>
          <a:solidFill>
            <a:srgbClr val="002060"/>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smtClean="0">
                <a:solidFill>
                  <a:schemeClr val="bg1"/>
                </a:solidFill>
              </a:rPr>
              <a:t>ATIK  AZALTIM SEÇENEKLERİNİN BELİRLENMESİ</a:t>
            </a:r>
            <a:r>
              <a:rPr lang="tr-TR" sz="2000" b="1" dirty="0" smtClean="0">
                <a:solidFill>
                  <a:schemeClr val="tx1"/>
                </a:solidFill>
              </a:rPr>
              <a:t> </a:t>
            </a:r>
            <a:endParaRPr lang="tr-TR" sz="2000" b="1" dirty="0">
              <a:solidFill>
                <a:schemeClr val="tx1"/>
              </a:solidFill>
            </a:endParaRPr>
          </a:p>
        </p:txBody>
      </p:sp>
      <p:sp>
        <p:nvSpPr>
          <p:cNvPr id="5" name="Yuvarlatılmış Dikdörtgen 4"/>
          <p:cNvSpPr/>
          <p:nvPr/>
        </p:nvSpPr>
        <p:spPr>
          <a:xfrm>
            <a:off x="611560" y="2852936"/>
            <a:ext cx="8352928" cy="317202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eaLnBrk="1" fontAlgn="auto" hangingPunct="1">
              <a:spcBef>
                <a:spcPts val="0"/>
              </a:spcBef>
              <a:spcAft>
                <a:spcPts val="0"/>
              </a:spcAft>
              <a:defRPr/>
            </a:pPr>
            <a:r>
              <a:rPr lang="tr-TR" sz="2800" dirty="0" smtClean="0"/>
              <a:t>Veri analizi sonuçları değerlendirilerek ofislerde ve diğer ünitelerde meydana gelen atık oluşumunun mümkün olduğunca önleme ve atık </a:t>
            </a:r>
            <a:r>
              <a:rPr lang="tr-TR" sz="2800" dirty="0" err="1" smtClean="0"/>
              <a:t>azaltım</a:t>
            </a:r>
            <a:r>
              <a:rPr lang="tr-TR" sz="2800" dirty="0" smtClean="0"/>
              <a:t> uygulamalarına yönelik aksiyonlar belirlenir.</a:t>
            </a:r>
            <a:endParaRPr lang="tr-TR" sz="2800"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16632"/>
            <a:ext cx="2312241" cy="227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41905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47471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788578" cy="149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Yuvarlatılmış Dikdörtgen 2"/>
          <p:cNvSpPr/>
          <p:nvPr/>
        </p:nvSpPr>
        <p:spPr>
          <a:xfrm>
            <a:off x="1968090" y="242252"/>
            <a:ext cx="3107966" cy="1095760"/>
          </a:xfrm>
          <a:prstGeom prst="roundRect">
            <a:avLst/>
          </a:prstGeom>
          <a:solidFill>
            <a:srgbClr val="82EED4"/>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smtClean="0">
                <a:solidFill>
                  <a:schemeClr val="tx1"/>
                </a:solidFill>
              </a:rPr>
              <a:t>PLANLAMA/</a:t>
            </a:r>
          </a:p>
          <a:p>
            <a:pPr algn="ctr"/>
            <a:r>
              <a:rPr lang="tr-TR" sz="2000" b="1" dirty="0" smtClean="0">
                <a:solidFill>
                  <a:schemeClr val="tx1"/>
                </a:solidFill>
              </a:rPr>
              <a:t>İHTİYAÇ BELİRLENMESİ </a:t>
            </a:r>
            <a:endParaRPr lang="tr-TR" sz="2000" b="1" dirty="0">
              <a:solidFill>
                <a:schemeClr val="tx1"/>
              </a:solidFill>
            </a:endParaRPr>
          </a:p>
        </p:txBody>
      </p:sp>
      <p:sp>
        <p:nvSpPr>
          <p:cNvPr id="5" name="Yuvarlatılmış Dikdörtgen 4"/>
          <p:cNvSpPr/>
          <p:nvPr/>
        </p:nvSpPr>
        <p:spPr>
          <a:xfrm>
            <a:off x="206290" y="1916832"/>
            <a:ext cx="8170862" cy="2376264"/>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algn="just" eaLnBrk="1" fontAlgn="auto" hangingPunct="1">
              <a:spcBef>
                <a:spcPts val="0"/>
              </a:spcBef>
              <a:spcAft>
                <a:spcPts val="0"/>
              </a:spcAft>
              <a:buFont typeface="Arial" pitchFamily="34" charset="0"/>
              <a:buChar char="•"/>
              <a:defRPr/>
            </a:pPr>
            <a:endParaRPr lang="tr-TR" sz="2800" dirty="0" smtClean="0"/>
          </a:p>
          <a:p>
            <a:pPr marL="457200" indent="-457200" algn="just" eaLnBrk="1" fontAlgn="auto" hangingPunct="1">
              <a:spcBef>
                <a:spcPts val="0"/>
              </a:spcBef>
              <a:spcAft>
                <a:spcPts val="0"/>
              </a:spcAft>
              <a:buFont typeface="Arial" pitchFamily="34" charset="0"/>
              <a:buChar char="•"/>
              <a:defRPr/>
            </a:pPr>
            <a:r>
              <a:rPr lang="tr-TR" sz="2800" dirty="0" smtClean="0"/>
              <a:t>Sıfır </a:t>
            </a:r>
            <a:r>
              <a:rPr lang="tr-TR" sz="2800" dirty="0"/>
              <a:t>Atık Yönetim Planı Formatı esas alınarak kuruma özgü planlama yapılmalıdır.</a:t>
            </a:r>
          </a:p>
          <a:p>
            <a:pPr marL="457200" indent="-457200" algn="just" eaLnBrk="1" fontAlgn="auto" hangingPunct="1">
              <a:spcBef>
                <a:spcPts val="0"/>
              </a:spcBef>
              <a:spcAft>
                <a:spcPts val="0"/>
              </a:spcAft>
              <a:buFont typeface="Arial" pitchFamily="34" charset="0"/>
              <a:buChar char="•"/>
              <a:defRPr/>
            </a:pPr>
            <a:r>
              <a:rPr lang="tr-TR" sz="2800" dirty="0"/>
              <a:t>Toplama, taşıma, geçici depolama ve uygulamanın ne şekilde, ne zaman, nasıl, kimler tarafından gerçekleştirileceğine ilişkin talimatname hazırlanır.</a:t>
            </a:r>
          </a:p>
          <a:p>
            <a:pPr marL="457200" indent="-457200" algn="just" eaLnBrk="1" fontAlgn="auto" hangingPunct="1">
              <a:spcBef>
                <a:spcPts val="0"/>
              </a:spcBef>
              <a:spcAft>
                <a:spcPts val="0"/>
              </a:spcAft>
              <a:buFont typeface="Arial" pitchFamily="34" charset="0"/>
              <a:buChar char="•"/>
              <a:defRPr/>
            </a:pPr>
            <a:endParaRPr lang="tr-TR" sz="2800" dirty="0"/>
          </a:p>
        </p:txBody>
      </p:sp>
      <p:pic>
        <p:nvPicPr>
          <p:cNvPr id="6" name="Resim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9887" y="186333"/>
            <a:ext cx="2389878" cy="154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206290" y="4653136"/>
            <a:ext cx="8686190" cy="1231106"/>
          </a:xfrm>
          <a:prstGeom prst="rect">
            <a:avLst/>
          </a:prstGeom>
        </p:spPr>
        <p:txBody>
          <a:bodyPr wrap="square">
            <a:spAutoFit/>
          </a:bodyPr>
          <a:lstStyle/>
          <a:p>
            <a:r>
              <a:rPr lang="tr-TR" dirty="0"/>
              <a:t> </a:t>
            </a:r>
          </a:p>
          <a:p>
            <a:pPr lvl="0"/>
            <a:r>
              <a:rPr lang="tr-TR" sz="2800" dirty="0">
                <a:solidFill>
                  <a:srgbClr val="FF0000"/>
                </a:solidFill>
              </a:rPr>
              <a:t>ÖNEMLİ OLAN GERİ KAZANIMI MÜMKÜN OLAN ATIKLARIN TEMİZ BİR ŞEKİLDE TOPLANMASINI SAĞLAMAKTIR.</a:t>
            </a:r>
          </a:p>
        </p:txBody>
      </p:sp>
    </p:spTree>
    <p:extLst>
      <p:ext uri="{BB962C8B-B14F-4D97-AF65-F5344CB8AC3E}">
        <p14:creationId xmlns:p14="http://schemas.microsoft.com/office/powerpoint/2010/main" val="27094827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1196752"/>
            <a:ext cx="8229600" cy="2980928"/>
          </a:xfrm>
        </p:spPr>
        <p:txBody>
          <a:bodyPr>
            <a:normAutofit fontScale="77500" lnSpcReduction="20000"/>
          </a:bodyPr>
          <a:lstStyle/>
          <a:p>
            <a:pPr marL="0" lvl="0" indent="0" algn="just">
              <a:buNone/>
            </a:pPr>
            <a:r>
              <a:rPr lang="tr-TR" dirty="0"/>
              <a:t>Yeni ekipman almak yerine mevcudu kullanmak sıfır atık yaklaşımının temel prensiplerinden biridir. Biriktirme ekipmanının eski/kullanılmış olması, malzemesinin türü ve ekipmanın renginden ziyade sıfır atık sistemine uygun renkte etiketlemenin yapılması önemlidir. Mevcut durumda atık biriktirme ekipmanı olarak kullanılabilecek ekipmanlarınız var ise bunlar üzerine uygun etiketleme ve/veya renklendirme yapılarak biriktirme ekipmanı olarak kullanabilirsiniz (kullanılmış herhangi bir plastik/metal varil veya kap).</a:t>
            </a:r>
          </a:p>
          <a:p>
            <a:pPr algn="just"/>
            <a:endParaRPr lang="tr-TR" dirty="0"/>
          </a:p>
        </p:txBody>
      </p:sp>
      <p:sp>
        <p:nvSpPr>
          <p:cNvPr id="4" name="Başlık 3"/>
          <p:cNvSpPr>
            <a:spLocks noGrp="1"/>
          </p:cNvSpPr>
          <p:nvPr>
            <p:ph type="title"/>
          </p:nvPr>
        </p:nvSpPr>
        <p:spPr>
          <a:xfrm>
            <a:off x="457200" y="550672"/>
            <a:ext cx="8229600" cy="590931"/>
          </a:xfrm>
          <a:prstGeom prst="rect">
            <a:avLst/>
          </a:prstGeom>
        </p:spPr>
        <p:txBody>
          <a:bodyPr wrap="square">
            <a:spAutoFit/>
          </a:bodyPr>
          <a:lstStyle/>
          <a:p>
            <a:pPr algn="ctr" defTabSz="1244600">
              <a:lnSpc>
                <a:spcPct val="90000"/>
              </a:lnSpc>
              <a:spcAft>
                <a:spcPct val="35000"/>
              </a:spcAft>
              <a:defRPr/>
            </a:pPr>
            <a:r>
              <a:rPr lang="tr-TR" sz="3600" b="1" dirty="0">
                <a:solidFill>
                  <a:srgbClr val="FF0000"/>
                </a:solidFill>
                <a:cs typeface="Times New Roman" pitchFamily="18" charset="0"/>
              </a:rPr>
              <a:t>4</a:t>
            </a:r>
            <a:r>
              <a:rPr lang="tr-TR" sz="3600" b="1" dirty="0" smtClean="0">
                <a:solidFill>
                  <a:srgbClr val="FF0000"/>
                </a:solidFill>
                <a:cs typeface="Times New Roman" pitchFamily="18" charset="0"/>
              </a:rPr>
              <a:t>. İHTİYAÇ BELİRLEMESİ VE TEMİN </a:t>
            </a:r>
            <a:endParaRPr lang="tr-TR" sz="3600" b="1" dirty="0">
              <a:solidFill>
                <a:srgbClr val="FF0000"/>
              </a:solidFill>
              <a:cs typeface="Times New Roman" pitchFamily="18" charset="0"/>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604" y="4365104"/>
            <a:ext cx="1647107" cy="147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3072" y="4365104"/>
            <a:ext cx="1556841" cy="165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4346070"/>
            <a:ext cx="1758248" cy="145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hulya.cakir\Desktop\Sıfır atık\sıfır atık resimler\20170613_1109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4569" y="4359233"/>
            <a:ext cx="2022163" cy="13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3017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9612" y="5733256"/>
            <a:ext cx="7128792" cy="922114"/>
          </a:xfrm>
        </p:spPr>
        <p:txBody>
          <a:bodyPr>
            <a:normAutofit/>
          </a:bodyPr>
          <a:lstStyle/>
          <a:p>
            <a:r>
              <a:rPr lang="tr-TR" sz="4000" b="1" dirty="0" smtClean="0">
                <a:solidFill>
                  <a:srgbClr val="FF0000"/>
                </a:solidFill>
                <a:effectLst>
                  <a:outerShdw blurRad="38100" dist="38100" dir="2700000" algn="tl">
                    <a:srgbClr val="000000">
                      <a:alpha val="43137"/>
                    </a:srgbClr>
                  </a:outerShdw>
                </a:effectLst>
              </a:rPr>
              <a:t>İKİLİ TOPLAMA SİSTEMİ </a:t>
            </a:r>
            <a:endParaRPr lang="tr-TR" sz="4000" b="1" dirty="0">
              <a:solidFill>
                <a:srgbClr val="FF0000"/>
              </a:solidFill>
              <a:effectLst>
                <a:outerShdw blurRad="38100" dist="38100" dir="2700000" algn="tl">
                  <a:srgbClr val="000000">
                    <a:alpha val="43137"/>
                  </a:srgbClr>
                </a:outerShdw>
              </a:effectLst>
            </a:endParaRPr>
          </a:p>
        </p:txBody>
      </p:sp>
      <p:pic>
        <p:nvPicPr>
          <p:cNvPr id="3075" name="Picture 3" descr="C:\Users\info-bilgisayar\Desktop\plastik-koli-sifir-atik-kutu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556" y="1196752"/>
            <a:ext cx="8136904" cy="4744789"/>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702807" y="476672"/>
            <a:ext cx="7920880" cy="923330"/>
          </a:xfrm>
          <a:prstGeom prst="rect">
            <a:avLst/>
          </a:prstGeom>
        </p:spPr>
        <p:txBody>
          <a:bodyPr wrap="square">
            <a:spAutoFit/>
          </a:bodyPr>
          <a:lstStyle/>
          <a:p>
            <a:pPr lvl="0" algn="just"/>
            <a:r>
              <a:rPr lang="tr-TR" dirty="0"/>
              <a:t>En az ikili toplama sistemine uygun olacak şekilde (Diğer atıklar (gri)  ve Geri Kazanılabilir atıklar atığı (mavi)) planlama yapılır. Kurumun durum ve talebine uygun olarak asgari ikili toplama sistemi çeşitlendirilebilir.</a:t>
            </a:r>
          </a:p>
        </p:txBody>
      </p:sp>
    </p:spTree>
    <p:extLst>
      <p:ext uri="{BB962C8B-B14F-4D97-AF65-F5344CB8AC3E}">
        <p14:creationId xmlns:p14="http://schemas.microsoft.com/office/powerpoint/2010/main" val="32744604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60648"/>
            <a:ext cx="8686800" cy="1800200"/>
          </a:xfrm>
        </p:spPr>
        <p:txBody>
          <a:bodyPr>
            <a:normAutofit/>
          </a:bodyPr>
          <a:lstStyle/>
          <a:p>
            <a:r>
              <a:rPr lang="tr-TR" sz="3600" dirty="0" smtClean="0"/>
              <a:t>OKULUMUZDA </a:t>
            </a:r>
            <a:r>
              <a:rPr lang="tr-TR" sz="3600" dirty="0"/>
              <a:t>KOMPOST UYGULAMASI YAPILACAKSA ORGANİK ATIKLAR AYRI TOPLANABİLİR</a:t>
            </a:r>
            <a:r>
              <a:rPr lang="tr-TR" sz="3600" dirty="0" smtClean="0"/>
              <a:t>.</a:t>
            </a:r>
            <a:endParaRPr lang="tr-T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204864"/>
            <a:ext cx="5400600" cy="4173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5024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43508" y="260648"/>
            <a:ext cx="8856984" cy="1143000"/>
          </a:xfrm>
        </p:spPr>
        <p:txBody>
          <a:bodyPr>
            <a:normAutofit fontScale="90000"/>
          </a:bodyPr>
          <a:lstStyle/>
          <a:p>
            <a:r>
              <a:rPr lang="tr-TR" sz="2200" dirty="0" smtClean="0"/>
              <a:t/>
            </a:r>
            <a:br>
              <a:rPr lang="tr-TR" sz="2200" dirty="0" smtClean="0"/>
            </a:br>
            <a:r>
              <a:rPr lang="tr-TR" sz="2000" dirty="0" smtClean="0"/>
              <a:t>EĞİTİM </a:t>
            </a:r>
            <a:r>
              <a:rPr lang="tr-TR" sz="2000" dirty="0"/>
              <a:t>KURUMLARINDA KAĞIT ATIKLARININ DİĞER DEĞERLENDİRİLEBİLİR ATIKLARA GÖRE DAHA FAZLA OLUŞMASI GÖZ ÖNÜNDE BULUNDURULARAK KAĞIT İÇİN AYRI BİRİKTİRME EKİPMANI KULLANILABİLİR.</a:t>
            </a:r>
            <a:br>
              <a:rPr lang="tr-TR" sz="2000" dirty="0"/>
            </a:br>
            <a:endParaRPr lang="tr-TR" sz="2000" dirty="0"/>
          </a:p>
        </p:txBody>
      </p:sp>
      <p:pic>
        <p:nvPicPr>
          <p:cNvPr id="4098" name="Picture 2" descr="C:\Users\info-bilgisayar\Desktop\3-lu-sifir-atik-kutulari-70-lt.02532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8496944"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2760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44624"/>
            <a:ext cx="8229600" cy="1143000"/>
          </a:xfrm>
        </p:spPr>
        <p:txBody>
          <a:bodyPr>
            <a:normAutofit/>
          </a:bodyPr>
          <a:lstStyle/>
          <a:p>
            <a:r>
              <a:rPr lang="tr-TR" sz="4000" b="1" dirty="0">
                <a:solidFill>
                  <a:srgbClr val="FF0000"/>
                </a:solidFill>
                <a:effectLst>
                  <a:outerShdw blurRad="38100" dist="38100" dir="2700000" algn="tl">
                    <a:srgbClr val="000000">
                      <a:alpha val="43137"/>
                    </a:srgbClr>
                  </a:outerShdw>
                </a:effectLst>
              </a:rPr>
              <a:t>2</a:t>
            </a:r>
            <a:r>
              <a:rPr lang="tr-TR" sz="4000" b="1" dirty="0" smtClean="0">
                <a:solidFill>
                  <a:srgbClr val="FF0000"/>
                </a:solidFill>
                <a:effectLst>
                  <a:outerShdw blurRad="38100" dist="38100" dir="2700000" algn="tl">
                    <a:srgbClr val="000000">
                      <a:alpha val="43137"/>
                    </a:srgbClr>
                  </a:outerShdw>
                </a:effectLst>
              </a:rPr>
              <a:t>.KURAL: AZALTMAK</a:t>
            </a:r>
            <a:endParaRPr lang="tr-TR" sz="4000" b="1" dirty="0">
              <a:solidFill>
                <a:srgbClr val="FF0000"/>
              </a:solidFill>
              <a:effectLst>
                <a:outerShdw blurRad="38100" dist="38100" dir="2700000" algn="tl">
                  <a:srgbClr val="000000">
                    <a:alpha val="43137"/>
                  </a:srgbClr>
                </a:outerShdw>
              </a:effectLst>
            </a:endParaRPr>
          </a:p>
        </p:txBody>
      </p:sp>
      <p:sp>
        <p:nvSpPr>
          <p:cNvPr id="3" name="Başlık 1"/>
          <p:cNvSpPr txBox="1">
            <a:spLocks/>
          </p:cNvSpPr>
          <p:nvPr/>
        </p:nvSpPr>
        <p:spPr>
          <a:xfrm>
            <a:off x="323528" y="3501008"/>
            <a:ext cx="8352928" cy="2016224"/>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tr-TR" sz="3600" dirty="0" smtClean="0"/>
              <a:t>*Gerçekten </a:t>
            </a:r>
            <a:r>
              <a:rPr lang="tr-TR" sz="3600" dirty="0"/>
              <a:t>kullanmadığınız şeyleri çevrenizle paylaşabilir ve ikinci el pazarını geliştirebilirsiniz ki bu SIFIR ATIK  hayat tarzının geleceği için çok önemlidir.</a:t>
            </a:r>
          </a:p>
        </p:txBody>
      </p:sp>
      <p:pic>
        <p:nvPicPr>
          <p:cNvPr id="3074" name="Picture 2" descr="C:\Users\ebru.cakir\Desktop\bbbb6cc5e4c5c679da21d7e673c3eedb_13823504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96752"/>
            <a:ext cx="7201906" cy="215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742801"/>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34496" y="188640"/>
            <a:ext cx="8640960" cy="6124754"/>
          </a:xfrm>
          <a:prstGeom prst="rect">
            <a:avLst/>
          </a:prstGeom>
        </p:spPr>
        <p:txBody>
          <a:bodyPr wrap="square">
            <a:spAutoFit/>
          </a:bodyPr>
          <a:lstStyle/>
          <a:p>
            <a:pPr marL="285750" lvl="0" indent="-285750" algn="just">
              <a:buFont typeface="Wingdings" pitchFamily="2" charset="2"/>
              <a:buChar char="v"/>
            </a:pPr>
            <a:r>
              <a:rPr lang="tr-TR" sz="2200" dirty="0"/>
              <a:t>Atıkların koridorlarda bulunan biriktirme kutularında toplanmasına özen gösterilmeli; sınıflara, idari ve teknik ofislere </a:t>
            </a:r>
            <a:r>
              <a:rPr lang="tr-TR" sz="2200" dirty="0" err="1"/>
              <a:t>vb</a:t>
            </a:r>
            <a:r>
              <a:rPr lang="tr-TR" sz="2200" dirty="0"/>
              <a:t> “masa altı çöp kovası” veya “oda çöp kovası” koyulmamalıdır. Bu nedenle ihtiyaç analizi yapılırken bu ekipmanlar ihtiyaç listesine alınmamalıdır</a:t>
            </a:r>
            <a:r>
              <a:rPr lang="tr-TR" sz="2200" dirty="0" smtClean="0"/>
              <a:t>.</a:t>
            </a:r>
          </a:p>
          <a:p>
            <a:pPr lvl="0" algn="just"/>
            <a:endParaRPr lang="tr-TR" sz="2200" dirty="0" smtClean="0"/>
          </a:p>
          <a:p>
            <a:pPr marL="285750" indent="-285750" algn="just">
              <a:buFont typeface="Wingdings" pitchFamily="2" charset="2"/>
              <a:buChar char="v"/>
            </a:pPr>
            <a:r>
              <a:rPr lang="tr-TR" sz="2200" dirty="0"/>
              <a:t>Her birim dikkate alınarak ihtiyaç duyulacak tüm ekipmanlar belirlenmeli, listelenmeli ve uygulamaya geçilmeden önce temin edilmelidir</a:t>
            </a:r>
            <a:r>
              <a:rPr lang="tr-TR" sz="2200" dirty="0" smtClean="0"/>
              <a:t>.</a:t>
            </a:r>
          </a:p>
          <a:p>
            <a:pPr algn="just"/>
            <a:endParaRPr lang="tr-TR" sz="2200" dirty="0" smtClean="0"/>
          </a:p>
          <a:p>
            <a:pPr marL="285750" lvl="0" indent="-285750" algn="just">
              <a:buFont typeface="Wingdings" pitchFamily="2" charset="2"/>
              <a:buChar char="v"/>
            </a:pPr>
            <a:r>
              <a:rPr lang="tr-TR" sz="2200" dirty="0"/>
              <a:t>Oluşacak tüm atıklar için bina içerisinde her noktaya biriktirme ekipmanı yerleştirilmesine gerek yoktur. Çünkü bazı atıklar (tehlikeli madde içeren ambalajlar-temizlik kimyasalları </a:t>
            </a:r>
            <a:r>
              <a:rPr lang="tr-TR" sz="2200" dirty="0" err="1"/>
              <a:t>vb</a:t>
            </a:r>
            <a:r>
              <a:rPr lang="tr-TR" sz="2200" dirty="0"/>
              <a:t>, toner-kartuş, atık elektrikli ve elektronik eşyalar, atık ilaçlar vb.) devamlı oluşum gösteren atıklar olmamakla birlikte çok çeşitli kategoride oluşum gösterebilirler. Oluşum gösterdiğinde doğrudan geçici depolama için oluşturulmuş alana götürülerek burada atık kodlarına göre biriktirilmesi sağlanabilir.</a:t>
            </a:r>
          </a:p>
          <a:p>
            <a:pPr marL="285750" indent="-285750">
              <a:buFont typeface="Wingdings" pitchFamily="2" charset="2"/>
              <a:buChar char="v"/>
            </a:pPr>
            <a:endParaRPr lang="tr-TR" sz="2000" dirty="0"/>
          </a:p>
          <a:p>
            <a:pPr marL="285750" lvl="0" indent="-285750">
              <a:buFont typeface="Wingdings" pitchFamily="2" charset="2"/>
              <a:buChar char="v"/>
            </a:pPr>
            <a:endParaRPr lang="tr-TR" sz="2000" dirty="0"/>
          </a:p>
        </p:txBody>
      </p:sp>
    </p:spTree>
    <p:extLst>
      <p:ext uri="{BB962C8B-B14F-4D97-AF65-F5344CB8AC3E}">
        <p14:creationId xmlns:p14="http://schemas.microsoft.com/office/powerpoint/2010/main" val="28221081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79512" y="116632"/>
            <a:ext cx="8568952" cy="6524863"/>
          </a:xfrm>
          <a:prstGeom prst="rect">
            <a:avLst/>
          </a:prstGeom>
        </p:spPr>
        <p:txBody>
          <a:bodyPr wrap="square">
            <a:spAutoFit/>
          </a:bodyPr>
          <a:lstStyle/>
          <a:p>
            <a:pPr lvl="0"/>
            <a:endParaRPr lang="tr-TR" dirty="0"/>
          </a:p>
          <a:p>
            <a:pPr marL="285750" indent="-285750" algn="just">
              <a:buFont typeface="Wingdings" pitchFamily="2" charset="2"/>
              <a:buChar char="v"/>
            </a:pPr>
            <a:r>
              <a:rPr lang="tr-TR" dirty="0"/>
              <a:t> </a:t>
            </a:r>
            <a:r>
              <a:rPr lang="tr-TR" sz="2000" dirty="0" smtClean="0"/>
              <a:t>Çay </a:t>
            </a:r>
            <a:r>
              <a:rPr lang="tr-TR" sz="2000" dirty="0"/>
              <a:t>ocakları ve yemekhane gibi </a:t>
            </a:r>
            <a:r>
              <a:rPr lang="tr-TR" sz="2000" dirty="0" err="1"/>
              <a:t>biyobozunur</a:t>
            </a:r>
            <a:r>
              <a:rPr lang="tr-TR" sz="2000" dirty="0"/>
              <a:t> atıkların oluştuğu alanlara bu atıkların ayrı toplanması için pedallı, kapaklı biriktirme ekipmanı yerleştirilebilir. Bitkisel atık yağların oluştuğu yemekhanelerde bu atıkların biriktirilmesi için kelepçeli bidonların kullanılması ve bu atıkların atık işleme tesislerine veya belediyelere teslim edilmesi gerekmektedir.</a:t>
            </a:r>
          </a:p>
          <a:p>
            <a:pPr algn="just"/>
            <a:r>
              <a:rPr lang="tr-TR" sz="2000" dirty="0"/>
              <a:t> </a:t>
            </a:r>
          </a:p>
          <a:p>
            <a:pPr marL="285750" lvl="0" indent="-285750" algn="just">
              <a:buFont typeface="Wingdings" pitchFamily="2" charset="2"/>
              <a:buChar char="v"/>
            </a:pPr>
            <a:r>
              <a:rPr lang="tr-TR" sz="2000" dirty="0"/>
              <a:t>Covid-19 salgınıyla mücadele kapsamında oluşan kullanılmış maske, eldiven ve diğer kişisel hijyen malzemelerinin ayrı toplanması için kurum/kuruluş ve işletmelerin bina ve yerleşkelerine gri renkli veya gri etiketli biriktirme ekipmanı yerleştirilir.</a:t>
            </a:r>
          </a:p>
          <a:p>
            <a:pPr algn="just"/>
            <a:r>
              <a:rPr lang="tr-TR" sz="2000" dirty="0"/>
              <a:t> </a:t>
            </a:r>
          </a:p>
          <a:p>
            <a:pPr marL="285750" lvl="0" indent="-285750" algn="just">
              <a:buFont typeface="Wingdings" pitchFamily="2" charset="2"/>
              <a:buChar char="v"/>
            </a:pPr>
            <a:r>
              <a:rPr lang="tr-TR" sz="2000" dirty="0"/>
              <a:t>Atık biriktirme ekipmanlarının boyutları (hacmi), sayısı, konulacağı yerler oluşan atık türü ve miktarına göre belirlenir. Boşaltma sıklığı da hacmin belirlenmesinde etkindir. Genellikle iç ve dış mekan atık biriktirme kumbaralarının hacmi 3 - 120 </a:t>
            </a:r>
            <a:r>
              <a:rPr lang="tr-TR" sz="2000" dirty="0" err="1"/>
              <a:t>lt</a:t>
            </a:r>
            <a:r>
              <a:rPr lang="tr-TR" sz="2000" dirty="0"/>
              <a:t> arasında değişkenlik göstermektedir. </a:t>
            </a:r>
          </a:p>
          <a:p>
            <a:pPr algn="just"/>
            <a:r>
              <a:rPr lang="tr-TR" sz="2000" dirty="0"/>
              <a:t> </a:t>
            </a:r>
          </a:p>
          <a:p>
            <a:pPr marL="285750" lvl="0" indent="-285750" algn="just">
              <a:buFont typeface="Wingdings" pitchFamily="2" charset="2"/>
              <a:buChar char="v"/>
            </a:pPr>
            <a:r>
              <a:rPr lang="tr-TR" sz="2000" dirty="0"/>
              <a:t>Koridor uzunluğuna göre her koridorda bir takım olacak şekilde yerleşim yapılır. Ekipmanlara göre tasarlanmış bilgilendirme afişleri, ekipmanların üstüne, kolayca görülebilecek şekilde asılması, biriktirme ekipmanı ve tanıtım materyallerinde renk skalasına dikkat edilmesi gerekir.</a:t>
            </a:r>
          </a:p>
        </p:txBody>
      </p:sp>
    </p:spTree>
    <p:extLst>
      <p:ext uri="{BB962C8B-B14F-4D97-AF65-F5344CB8AC3E}">
        <p14:creationId xmlns:p14="http://schemas.microsoft.com/office/powerpoint/2010/main" val="2638429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Yuvarlatılmış Dikdörtgen 7"/>
          <p:cNvSpPr/>
          <p:nvPr/>
        </p:nvSpPr>
        <p:spPr>
          <a:xfrm>
            <a:off x="183675" y="1181153"/>
            <a:ext cx="5315927" cy="1611436"/>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just" eaLnBrk="1" fontAlgn="auto" hangingPunct="1">
              <a:spcBef>
                <a:spcPts val="0"/>
              </a:spcBef>
              <a:spcAft>
                <a:spcPts val="0"/>
              </a:spcAft>
              <a:defRPr/>
            </a:pPr>
            <a:r>
              <a:rPr lang="tr-TR" sz="2800" dirty="0" smtClean="0"/>
              <a:t>Hedef </a:t>
            </a:r>
            <a:r>
              <a:rPr lang="tr-TR" sz="2800" dirty="0"/>
              <a:t>kitlelere yönelik uygulamalı eğitim ve bilgilendirme yapılır.</a:t>
            </a:r>
          </a:p>
        </p:txBody>
      </p:sp>
      <p:graphicFrame>
        <p:nvGraphicFramePr>
          <p:cNvPr id="23" name="Diyagram 22"/>
          <p:cNvGraphicFramePr/>
          <p:nvPr>
            <p:extLst>
              <p:ext uri="{D42A27DB-BD31-4B8C-83A1-F6EECF244321}">
                <p14:modId xmlns:p14="http://schemas.microsoft.com/office/powerpoint/2010/main" val="3549721644"/>
              </p:ext>
            </p:extLst>
          </p:nvPr>
        </p:nvGraphicFramePr>
        <p:xfrm>
          <a:off x="5944440" y="1181153"/>
          <a:ext cx="3199560" cy="5102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2774" name="Resim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9512" y="2792590"/>
            <a:ext cx="5767661" cy="40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aşlık 3"/>
          <p:cNvSpPr txBox="1">
            <a:spLocks/>
          </p:cNvSpPr>
          <p:nvPr/>
        </p:nvSpPr>
        <p:spPr>
          <a:xfrm>
            <a:off x="457200" y="550672"/>
            <a:ext cx="8229600" cy="590931"/>
          </a:xfrm>
          <a:prstGeom prst="rect">
            <a:avLst/>
          </a:prstGeom>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44600">
              <a:lnSpc>
                <a:spcPct val="90000"/>
              </a:lnSpc>
              <a:spcAft>
                <a:spcPct val="35000"/>
              </a:spcAft>
              <a:defRPr/>
            </a:pPr>
            <a:r>
              <a:rPr lang="tr-TR" sz="3600" b="1" dirty="0" smtClean="0">
                <a:solidFill>
                  <a:srgbClr val="FF0000"/>
                </a:solidFill>
                <a:cs typeface="Times New Roman" pitchFamily="18" charset="0"/>
              </a:rPr>
              <a:t>5. EĞİTİM VE BİLİNÇLENDİRME </a:t>
            </a:r>
            <a:endParaRPr lang="tr-TR" sz="3600" b="1" dirty="0">
              <a:solidFill>
                <a:srgbClr val="FF0000"/>
              </a:solidFill>
              <a:cs typeface="Times New Roman" pitchFamily="18" charset="0"/>
            </a:endParaRPr>
          </a:p>
        </p:txBody>
      </p:sp>
    </p:spTree>
    <p:extLst>
      <p:ext uri="{BB962C8B-B14F-4D97-AF65-F5344CB8AC3E}">
        <p14:creationId xmlns:p14="http://schemas.microsoft.com/office/powerpoint/2010/main" val="7459586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42307" y="1988840"/>
            <a:ext cx="8064896" cy="4320480"/>
          </a:xfrm>
          <a:prstGeom prst="rect">
            <a:avLst/>
          </a:prstGeom>
        </p:spPr>
        <p:style>
          <a:lnRef idx="2">
            <a:schemeClr val="accent1"/>
          </a:lnRef>
          <a:fillRef idx="1">
            <a:schemeClr val="lt1"/>
          </a:fillRef>
          <a:effectRef idx="0">
            <a:schemeClr val="accent1"/>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tr-TR" sz="2000" b="1" dirty="0" smtClean="0"/>
              <a:t>Kurumlarda Biriktirme Ekipmanları </a:t>
            </a:r>
          </a:p>
          <a:p>
            <a:endParaRPr lang="tr-TR" sz="2000" dirty="0" smtClean="0"/>
          </a:p>
          <a:p>
            <a:r>
              <a:rPr lang="tr-TR" sz="2000" dirty="0" smtClean="0"/>
              <a:t>En az ikili olarak yerleştirilmelidir. </a:t>
            </a:r>
          </a:p>
          <a:p>
            <a:r>
              <a:rPr lang="tr-TR" sz="2000" dirty="0" smtClean="0"/>
              <a:t>Renk kriterlerine uygun olmalı, giydirme veya etiketleme ile mevcutlar kullanılabilir</a:t>
            </a:r>
          </a:p>
          <a:p>
            <a:r>
              <a:rPr lang="tr-TR" sz="2000" dirty="0" smtClean="0"/>
              <a:t>Nüfus yoğunluğu ve toplama sıklığına, atığın özelliğine ve miktarına göre doğru hacim, ebatta olmalı</a:t>
            </a:r>
          </a:p>
          <a:p>
            <a:r>
              <a:rPr lang="tr-TR" sz="2000" dirty="0" smtClean="0"/>
              <a:t>Ulaşım mesafesi dikkate alınmalıdır. Kolay ulaşılabilir olmalı,</a:t>
            </a:r>
          </a:p>
          <a:p>
            <a:r>
              <a:rPr lang="tr-TR" sz="2000" dirty="0" smtClean="0"/>
              <a:t>Binalarda </a:t>
            </a:r>
            <a:r>
              <a:rPr lang="tr-TR" sz="2000" dirty="0" smtClean="0">
                <a:solidFill>
                  <a:srgbClr val="0070C0"/>
                </a:solidFill>
              </a:rPr>
              <a:t>her kata bir adet </a:t>
            </a:r>
            <a:r>
              <a:rPr lang="tr-TR" sz="2000" dirty="0" smtClean="0"/>
              <a:t>konulabilir, masa altındaki çöp kutularının kaldırılması verimi arttıracaktır.</a:t>
            </a:r>
          </a:p>
          <a:p>
            <a:r>
              <a:rPr lang="tr-TR" sz="2000" dirty="0" smtClean="0"/>
              <a:t>Binanın konseptine uygun seçilebilir</a:t>
            </a:r>
          </a:p>
          <a:p>
            <a:endParaRPr lang="tr-TR" sz="1600" dirty="0" smtClean="0"/>
          </a:p>
          <a:p>
            <a:endParaRPr lang="tr-TR" sz="1600" dirty="0"/>
          </a:p>
        </p:txBody>
      </p:sp>
      <p:sp>
        <p:nvSpPr>
          <p:cNvPr id="4" name="Başlık 3"/>
          <p:cNvSpPr txBox="1">
            <a:spLocks/>
          </p:cNvSpPr>
          <p:nvPr/>
        </p:nvSpPr>
        <p:spPr>
          <a:xfrm>
            <a:off x="457200" y="550672"/>
            <a:ext cx="4017555" cy="590931"/>
          </a:xfrm>
          <a:prstGeom prst="rect">
            <a:avLst/>
          </a:prstGeom>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44600">
              <a:lnSpc>
                <a:spcPct val="90000"/>
              </a:lnSpc>
              <a:spcAft>
                <a:spcPct val="35000"/>
              </a:spcAft>
              <a:defRPr/>
            </a:pPr>
            <a:r>
              <a:rPr lang="tr-TR" sz="3600" b="1" dirty="0" smtClean="0">
                <a:solidFill>
                  <a:srgbClr val="FF0000"/>
                </a:solidFill>
                <a:cs typeface="Times New Roman" pitchFamily="18" charset="0"/>
              </a:rPr>
              <a:t>6. UYGULAMA </a:t>
            </a:r>
            <a:endParaRPr lang="tr-TR" sz="3600" b="1" dirty="0">
              <a:solidFill>
                <a:srgbClr val="FF0000"/>
              </a:solidFill>
              <a:cs typeface="Times New Roman" pitchFamily="18" charset="0"/>
            </a:endParaRPr>
          </a:p>
        </p:txBody>
      </p:sp>
      <p:pic>
        <p:nvPicPr>
          <p:cNvPr id="5" name="Picture 3" descr="C:\Users\info-bilgisayar\Desktop\plastik-koli-sifir-atik-kutu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75182"/>
            <a:ext cx="2988332" cy="174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8674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ATIK ETİKETLER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AutoShape 5" descr="ATIK ETİKETLERİ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22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003" y="344591"/>
            <a:ext cx="5747518" cy="2855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Yuvarlatılmış Dikdörtgen 6"/>
          <p:cNvSpPr/>
          <p:nvPr/>
        </p:nvSpPr>
        <p:spPr>
          <a:xfrm>
            <a:off x="460375" y="3501008"/>
            <a:ext cx="3900688" cy="3131368"/>
          </a:xfrm>
          <a:prstGeom prst="roundRect">
            <a:avLst/>
          </a:prstGeom>
          <a:solidFill>
            <a:schemeClr val="tx2">
              <a:lumMod val="40000"/>
              <a:lumOff val="6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sz="2800" dirty="0">
              <a:solidFill>
                <a:schemeClr val="tx1"/>
              </a:solidFill>
              <a:latin typeface="Comic Sans MS" pitchFamily="66" charset="0"/>
              <a:cs typeface="Aldhabi" pitchFamily="2" charset="-78"/>
            </a:endParaRPr>
          </a:p>
        </p:txBody>
      </p:sp>
      <p:sp>
        <p:nvSpPr>
          <p:cNvPr id="8" name="Metin kutusu 7"/>
          <p:cNvSpPr txBox="1"/>
          <p:nvPr/>
        </p:nvSpPr>
        <p:spPr>
          <a:xfrm>
            <a:off x="653764" y="3699875"/>
            <a:ext cx="3558196" cy="830997"/>
          </a:xfrm>
          <a:prstGeom prst="rect">
            <a:avLst/>
          </a:prstGeom>
          <a:noFill/>
        </p:spPr>
        <p:txBody>
          <a:bodyPr wrap="square" rtlCol="0">
            <a:spAutoFit/>
          </a:bodyPr>
          <a:lstStyle/>
          <a:p>
            <a:pPr algn="ctr"/>
            <a:r>
              <a:rPr lang="tr-TR" sz="2000" b="1" dirty="0" smtClean="0">
                <a:effectLst>
                  <a:outerShdw blurRad="38100" dist="38100" dir="2700000" algn="tl">
                    <a:srgbClr val="000000">
                      <a:alpha val="43137"/>
                    </a:srgbClr>
                  </a:outerShdw>
                </a:effectLst>
              </a:rPr>
              <a:t> </a:t>
            </a:r>
            <a:r>
              <a:rPr lang="tr-TR" sz="2400" b="1" dirty="0" smtClean="0">
                <a:effectLst>
                  <a:outerShdw blurRad="38100" dist="38100" dir="2700000" algn="tl">
                    <a:srgbClr val="000000">
                      <a:alpha val="43137"/>
                    </a:srgbClr>
                  </a:outerShdw>
                </a:effectLst>
              </a:rPr>
              <a:t>GERİ DÖNÜŞEBİLİR ATIKLAR</a:t>
            </a:r>
            <a:endParaRPr lang="tr-TR" sz="2400" b="1" dirty="0">
              <a:effectLst>
                <a:outerShdw blurRad="38100" dist="38100" dir="2700000" algn="tl">
                  <a:srgbClr val="000000">
                    <a:alpha val="43137"/>
                  </a:srgbClr>
                </a:outerShdw>
              </a:effectLst>
            </a:endParaRPr>
          </a:p>
        </p:txBody>
      </p:sp>
      <p:pic>
        <p:nvPicPr>
          <p:cNvPr id="9" name="Resim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764" y="5700314"/>
            <a:ext cx="1194903" cy="81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info-bilgisayar\Desktop\masaüstü12102020\HARUN BEY BİLGİ\csb_logoYe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960" y="5805264"/>
            <a:ext cx="606294" cy="6062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info-bilgisayar\Desktop\image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940131" y="4573961"/>
            <a:ext cx="985461" cy="985461"/>
          </a:xfrm>
          <a:prstGeom prst="rect">
            <a:avLst/>
          </a:prstGeom>
          <a:noFill/>
          <a:extLst>
            <a:ext uri="{909E8E84-426E-40DD-AFC4-6F175D3DCCD1}">
              <a14:hiddenFill xmlns:a14="http://schemas.microsoft.com/office/drawing/2010/main">
                <a:solidFill>
                  <a:srgbClr val="FFFFFF"/>
                </a:solidFill>
              </a14:hiddenFill>
            </a:ext>
          </a:extLst>
        </p:spPr>
      </p:pic>
      <p:sp>
        <p:nvSpPr>
          <p:cNvPr id="12" name="Yuvarlatılmış Dikdörtgen 11"/>
          <p:cNvSpPr/>
          <p:nvPr/>
        </p:nvSpPr>
        <p:spPr>
          <a:xfrm>
            <a:off x="4788024" y="3501007"/>
            <a:ext cx="3900688" cy="3131368"/>
          </a:xfrm>
          <a:prstGeom prst="roundRect">
            <a:avLst/>
          </a:prstGeom>
          <a:solidFill>
            <a:srgbClr val="5F5F5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sz="2800" dirty="0">
              <a:solidFill>
                <a:schemeClr val="tx1"/>
              </a:solidFill>
              <a:latin typeface="Comic Sans MS" pitchFamily="66" charset="0"/>
              <a:cs typeface="Aldhabi" pitchFamily="2" charset="-78"/>
            </a:endParaRPr>
          </a:p>
        </p:txBody>
      </p:sp>
      <p:sp>
        <p:nvSpPr>
          <p:cNvPr id="13" name="Metin kutusu 12"/>
          <p:cNvSpPr txBox="1"/>
          <p:nvPr/>
        </p:nvSpPr>
        <p:spPr>
          <a:xfrm>
            <a:off x="4860032" y="3742964"/>
            <a:ext cx="3558196" cy="523220"/>
          </a:xfrm>
          <a:prstGeom prst="rect">
            <a:avLst/>
          </a:prstGeom>
          <a:noFill/>
        </p:spPr>
        <p:txBody>
          <a:bodyPr wrap="square" rtlCol="0">
            <a:spAutoFit/>
          </a:bodyPr>
          <a:lstStyle/>
          <a:p>
            <a:pPr algn="ctr"/>
            <a:r>
              <a:rPr lang="tr-TR" sz="2000" b="1" dirty="0" smtClean="0">
                <a:effectLst>
                  <a:outerShdw blurRad="38100" dist="38100" dir="2700000" algn="tl">
                    <a:srgbClr val="000000">
                      <a:alpha val="43137"/>
                    </a:srgbClr>
                  </a:outerShdw>
                </a:effectLst>
              </a:rPr>
              <a:t> </a:t>
            </a:r>
            <a:r>
              <a:rPr lang="tr-TR" sz="2800" b="1" dirty="0" smtClean="0">
                <a:effectLst>
                  <a:outerShdw blurRad="38100" dist="38100" dir="2700000" algn="tl">
                    <a:srgbClr val="000000">
                      <a:alpha val="43137"/>
                    </a:srgbClr>
                  </a:outerShdw>
                </a:effectLst>
              </a:rPr>
              <a:t>DİĞER ATIKLAR</a:t>
            </a:r>
            <a:endParaRPr lang="tr-TR" sz="2800" b="1" dirty="0">
              <a:effectLst>
                <a:outerShdw blurRad="38100" dist="38100" dir="2700000" algn="tl">
                  <a:srgbClr val="000000">
                    <a:alpha val="43137"/>
                  </a:srgbClr>
                </a:outerShdw>
              </a:effectLst>
            </a:endParaRPr>
          </a:p>
        </p:txBody>
      </p:sp>
      <p:pic>
        <p:nvPicPr>
          <p:cNvPr id="14" name="Resim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5763268"/>
            <a:ext cx="1194903" cy="81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C:\Users\info-bilgisayar\Desktop\image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126943" y="4485057"/>
            <a:ext cx="985461" cy="98546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Düz Bağlayıcı 4"/>
          <p:cNvCxnSpPr/>
          <p:nvPr/>
        </p:nvCxnSpPr>
        <p:spPr>
          <a:xfrm flipH="1">
            <a:off x="6092832" y="4319605"/>
            <a:ext cx="1008112" cy="1293238"/>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2" descr="C:\Users\info-bilgisayar\Desktop\masaüstü12102020\HARUN BEY BİLGİ\csb_logoYen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5763268"/>
            <a:ext cx="606294" cy="60629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29" y="59584"/>
            <a:ext cx="1632156" cy="2385459"/>
          </a:xfrm>
          <a:prstGeom prst="rect">
            <a:avLst/>
          </a:prstGeom>
        </p:spPr>
      </p:pic>
    </p:spTree>
    <p:extLst>
      <p:ext uri="{BB962C8B-B14F-4D97-AF65-F5344CB8AC3E}">
        <p14:creationId xmlns:p14="http://schemas.microsoft.com/office/powerpoint/2010/main" val="29948491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7659806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78908" y="188640"/>
            <a:ext cx="8496944"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tr-TR" dirty="0" smtClean="0"/>
              <a:t>*Toplama</a:t>
            </a:r>
            <a:r>
              <a:rPr lang="tr-TR" dirty="0"/>
              <a:t>, taşıma, geçici depolama ve uygulamanın ne şekilde, ne zaman, nasıl, kimler tarafından gerçekleştirileceği, bir kaza anında yapılması gerekenler, atığın teslim edileceği yerler, sorumlular vb. hususların ortaya konulmasıdır. Bunun için bu hususları içeren bir talimatname hazırlanır. </a:t>
            </a:r>
          </a:p>
        </p:txBody>
      </p:sp>
      <p:sp>
        <p:nvSpPr>
          <p:cNvPr id="8" name="Dikdörtgen 7"/>
          <p:cNvSpPr/>
          <p:nvPr/>
        </p:nvSpPr>
        <p:spPr>
          <a:xfrm>
            <a:off x="280877" y="1700808"/>
            <a:ext cx="8496944" cy="424731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tr-TR" dirty="0" smtClean="0"/>
              <a:t>*</a:t>
            </a:r>
            <a:r>
              <a:rPr lang="tr-TR" dirty="0"/>
              <a:t>Geçici Atık Depolama Alanı toplama noktalarından alınan atıkların teslim edilinceye kadar bekletileceği alandır. Okulunuzda toplama taşıma sıklığına göre ve oluşan atıkların miktarını dikkate alarak bir geçici depolama alanı teşkil edilmelidir. Hangi atık grupları tespit edildiyse o atıklar için depolama alanında ekipman bulundurulmalıdır. </a:t>
            </a:r>
          </a:p>
          <a:p>
            <a:r>
              <a:rPr lang="tr-TR" dirty="0"/>
              <a:t> </a:t>
            </a:r>
          </a:p>
          <a:p>
            <a:pPr lvl="0"/>
            <a:r>
              <a:rPr lang="tr-TR" dirty="0" smtClean="0"/>
              <a:t>*Atıkların </a:t>
            </a:r>
            <a:r>
              <a:rPr lang="tr-TR" dirty="0"/>
              <a:t>lisanslı tesislere gönderilinceye kadar biriktirileceği bir Geçici Depolama alanı için kurum alanı içerisinde uygun bir yer belirlenmesi ve alanın kurulumu çalışmalarına başlanması da gereklidir. Bu alan kurulurken, toplanacak atık türleri ve miktarı göz önüne alınmalıdır. </a:t>
            </a:r>
          </a:p>
          <a:p>
            <a:r>
              <a:rPr lang="tr-TR" dirty="0"/>
              <a:t> </a:t>
            </a:r>
          </a:p>
          <a:p>
            <a:pPr lvl="0"/>
            <a:r>
              <a:rPr lang="tr-TR" dirty="0" smtClean="0"/>
              <a:t>*Uygulanacak </a:t>
            </a:r>
            <a:r>
              <a:rPr lang="tr-TR" dirty="0"/>
              <a:t>sıfır atık yönetim sistemi modeline göre alanın kaç bölmeli yapılacağı ve depolanacak atık miktarı baz alınarak alanın büyüklüğü belirlenmelidir. Bölmelere yerleştirilecek konteynerlerin hacimleri, kaç adet sığabileceği ve hareket alanları da göz önünde bulundurularak bölmeler boyutlandırılmalıdır.</a:t>
            </a:r>
          </a:p>
          <a:p>
            <a:r>
              <a:rPr lang="tr-TR" dirty="0"/>
              <a:t> </a:t>
            </a:r>
          </a:p>
        </p:txBody>
      </p:sp>
    </p:spTree>
    <p:extLst>
      <p:ext uri="{BB962C8B-B14F-4D97-AF65-F5344CB8AC3E}">
        <p14:creationId xmlns:p14="http://schemas.microsoft.com/office/powerpoint/2010/main" val="36220438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140968"/>
            <a:ext cx="3672408" cy="31450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Users\hulya.cakir\Desktop\Sıfır atık\sıfır atık resimler\20170613_1109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140968"/>
            <a:ext cx="3960440" cy="3145060"/>
          </a:xfrm>
          <a:prstGeom prst="rect">
            <a:avLst/>
          </a:prstGeom>
          <a:ln>
            <a:noFill/>
          </a:ln>
          <a:effectLst>
            <a:outerShdw blurRad="190500" algn="tl" rotWithShape="0">
              <a:srgbClr val="000000">
                <a:alpha val="70000"/>
              </a:srgbClr>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5" name="Picture 2" descr="F:\SIFIR ATIK\17.11.2017\FOTOĞRAFLAR\20180209_12185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404664"/>
            <a:ext cx="4824536" cy="23762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4127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59361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22114"/>
          </a:xfrm>
        </p:spPr>
        <p:txBody>
          <a:bodyPr>
            <a:normAutofit/>
          </a:bodyPr>
          <a:lstStyle/>
          <a:p>
            <a:r>
              <a:rPr lang="tr-TR" sz="2400" dirty="0" smtClean="0">
                <a:solidFill>
                  <a:srgbClr val="FF0000"/>
                </a:solidFill>
              </a:rPr>
              <a:t>ATIKLARIN ÇEVRE LİSANSLI GERİ KAZANIM/BERTARAF TESİSLERİNE GÖNDERİLMESİ</a:t>
            </a:r>
            <a:endParaRPr lang="tr-TR" sz="2400" dirty="0">
              <a:solidFill>
                <a:srgbClr val="FF0000"/>
              </a:solidFill>
            </a:endParaRPr>
          </a:p>
        </p:txBody>
      </p:sp>
      <p:pic>
        <p:nvPicPr>
          <p:cNvPr id="5122" name="Picture 2" descr="C:\Users\info-bilgisayar\Desktop\4ddec27c-8ea4-4043-b350-a74077bf226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052736"/>
            <a:ext cx="1841519" cy="18002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Düz Ok Bağlayıcısı 3"/>
          <p:cNvCxnSpPr>
            <a:stCxn id="5122" idx="3"/>
          </p:cNvCxnSpPr>
          <p:nvPr/>
        </p:nvCxnSpPr>
        <p:spPr>
          <a:xfrm>
            <a:off x="2093039" y="1952836"/>
            <a:ext cx="147084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Yuvarlatılmış Dikdörtgen 4"/>
          <p:cNvSpPr/>
          <p:nvPr/>
        </p:nvSpPr>
        <p:spPr>
          <a:xfrm>
            <a:off x="4081198" y="1326468"/>
            <a:ext cx="288032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İLÇE BELEDİYESİ</a:t>
            </a:r>
            <a:endParaRPr lang="tr-TR" dirty="0">
              <a:solidFill>
                <a:schemeClr val="tx1"/>
              </a:solidFill>
            </a:endParaRPr>
          </a:p>
        </p:txBody>
      </p:sp>
      <p:pic>
        <p:nvPicPr>
          <p:cNvPr id="5123" name="Picture 3" descr="C:\Users\info-bilgisayar\Desktop\img_20190223_153447_118.015ed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666" y="2827784"/>
            <a:ext cx="1377225" cy="130836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Düz Ok Bağlayıcısı 7"/>
          <p:cNvCxnSpPr/>
          <p:nvPr/>
        </p:nvCxnSpPr>
        <p:spPr>
          <a:xfrm>
            <a:off x="2093038" y="3284984"/>
            <a:ext cx="147084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Yuvarlatılmış Dikdörtgen 8"/>
          <p:cNvSpPr/>
          <p:nvPr/>
        </p:nvSpPr>
        <p:spPr>
          <a:xfrm>
            <a:off x="4097704" y="3026553"/>
            <a:ext cx="288032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İLÇE BELEDİYESİ/LİSANSLI GERİ KAZANIM TESİSİ</a:t>
            </a:r>
            <a:endParaRPr lang="tr-TR" dirty="0">
              <a:solidFill>
                <a:schemeClr val="tx1"/>
              </a:solidFill>
            </a:endParaRPr>
          </a:p>
        </p:txBody>
      </p:sp>
      <p:pic>
        <p:nvPicPr>
          <p:cNvPr id="5124" name="Picture 4" descr="C:\Users\info-bilgisayar\Desktop\indir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31" y="4653136"/>
            <a:ext cx="1028700" cy="111442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Düz Ok Bağlayıcısı 10"/>
          <p:cNvCxnSpPr/>
          <p:nvPr/>
        </p:nvCxnSpPr>
        <p:spPr>
          <a:xfrm>
            <a:off x="2093039" y="5210348"/>
            <a:ext cx="147084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Yuvarlatılmış Dikdörtgen 11"/>
          <p:cNvSpPr/>
          <p:nvPr/>
        </p:nvSpPr>
        <p:spPr>
          <a:xfrm>
            <a:off x="4124088" y="4653136"/>
            <a:ext cx="288032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TAP DERNEĞİ</a:t>
            </a:r>
            <a:endParaRPr lang="tr-TR" dirty="0">
              <a:solidFill>
                <a:schemeClr val="tx1"/>
              </a:solidFill>
            </a:endParaRPr>
          </a:p>
        </p:txBody>
      </p:sp>
    </p:spTree>
    <p:extLst>
      <p:ext uri="{BB962C8B-B14F-4D97-AF65-F5344CB8AC3E}">
        <p14:creationId xmlns:p14="http://schemas.microsoft.com/office/powerpoint/2010/main" val="4138598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00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745651"/>
      </p:ext>
    </p:extLst>
  </p:cSld>
  <p:clrMapOvr>
    <a:masterClrMapping/>
  </p:clrMapOvr>
  <p:transition spd="slow">
    <p:cove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22114"/>
          </a:xfrm>
        </p:spPr>
        <p:txBody>
          <a:bodyPr>
            <a:normAutofit/>
          </a:bodyPr>
          <a:lstStyle/>
          <a:p>
            <a:r>
              <a:rPr lang="tr-TR" sz="2400" dirty="0" smtClean="0">
                <a:solidFill>
                  <a:srgbClr val="FF0000"/>
                </a:solidFill>
              </a:rPr>
              <a:t>ATIKLARIN ÇEVRE LİSANSLI GERİ KAZANIM/BERTARAF TESİSLERİNE GÖNDERİLMESİ</a:t>
            </a:r>
            <a:endParaRPr lang="tr-TR" sz="2400" dirty="0">
              <a:solidFill>
                <a:srgbClr val="FF0000"/>
              </a:solidFill>
            </a:endParaRPr>
          </a:p>
        </p:txBody>
      </p:sp>
      <p:cxnSp>
        <p:nvCxnSpPr>
          <p:cNvPr id="4" name="Düz Ok Bağlayıcısı 3"/>
          <p:cNvCxnSpPr/>
          <p:nvPr/>
        </p:nvCxnSpPr>
        <p:spPr>
          <a:xfrm>
            <a:off x="2093039" y="1952836"/>
            <a:ext cx="147084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Yuvarlatılmış Dikdörtgen 4"/>
          <p:cNvSpPr/>
          <p:nvPr/>
        </p:nvSpPr>
        <p:spPr>
          <a:xfrm>
            <a:off x="4081198" y="1326468"/>
            <a:ext cx="288032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LİSANSLI GERİ KAZANIM TESİSİ</a:t>
            </a:r>
          </a:p>
        </p:txBody>
      </p:sp>
      <p:cxnSp>
        <p:nvCxnSpPr>
          <p:cNvPr id="8" name="Düz Ok Bağlayıcısı 7"/>
          <p:cNvCxnSpPr/>
          <p:nvPr/>
        </p:nvCxnSpPr>
        <p:spPr>
          <a:xfrm>
            <a:off x="2093038" y="3284984"/>
            <a:ext cx="147084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Düz Ok Bağlayıcısı 10"/>
          <p:cNvCxnSpPr/>
          <p:nvPr/>
        </p:nvCxnSpPr>
        <p:spPr>
          <a:xfrm>
            <a:off x="2093039" y="5210348"/>
            <a:ext cx="147084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Yuvarlatılmış Dikdörtgen 11"/>
          <p:cNvSpPr/>
          <p:nvPr/>
        </p:nvSpPr>
        <p:spPr>
          <a:xfrm>
            <a:off x="4124088" y="4653136"/>
            <a:ext cx="288032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ANKARA BÜYÜKŞEHİR BELEDİYESİ</a:t>
            </a:r>
            <a:endParaRPr lang="tr-TR" dirty="0">
              <a:solidFill>
                <a:schemeClr val="tx1"/>
              </a:solidFill>
            </a:endParaRP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355" y="1122840"/>
            <a:ext cx="960625" cy="1659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C:\Users\info-bilgisayar\Desktop\sifir-atik-kovasi-tehlikeli-ati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06" y="2522070"/>
            <a:ext cx="2423170" cy="1923365"/>
          </a:xfrm>
          <a:prstGeom prst="rect">
            <a:avLst/>
          </a:prstGeom>
          <a:noFill/>
          <a:extLst>
            <a:ext uri="{909E8E84-426E-40DD-AFC4-6F175D3DCCD1}">
              <a14:hiddenFill xmlns:a14="http://schemas.microsoft.com/office/drawing/2010/main">
                <a:solidFill>
                  <a:srgbClr val="FFFFFF"/>
                </a:solidFill>
              </a14:hiddenFill>
            </a:ext>
          </a:extLst>
        </p:spPr>
      </p:pic>
      <p:sp>
        <p:nvSpPr>
          <p:cNvPr id="15" name="Yuvarlatılmış Dikdörtgen 14"/>
          <p:cNvSpPr/>
          <p:nvPr/>
        </p:nvSpPr>
        <p:spPr>
          <a:xfrm>
            <a:off x="4124088" y="3026552"/>
            <a:ext cx="288032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LİSANSLI GERİ KAZANIM TESİSİ</a:t>
            </a:r>
          </a:p>
        </p:txBody>
      </p:sp>
      <p:pic>
        <p:nvPicPr>
          <p:cNvPr id="16" name="Resim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355" y="4445435"/>
            <a:ext cx="1169329" cy="13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45331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22114"/>
          </a:xfrm>
        </p:spPr>
        <p:txBody>
          <a:bodyPr>
            <a:normAutofit/>
          </a:bodyPr>
          <a:lstStyle/>
          <a:p>
            <a:r>
              <a:rPr lang="tr-TR" sz="2400" dirty="0" smtClean="0">
                <a:solidFill>
                  <a:srgbClr val="FF0000"/>
                </a:solidFill>
              </a:rPr>
              <a:t>ATIKLARIN ÇEVRE LİSANSLI GERİ KAZANIM/BERTARAF TESİSLERİNE GÖNDERİLMESİ</a:t>
            </a:r>
            <a:endParaRPr lang="tr-TR" sz="2400" dirty="0">
              <a:solidFill>
                <a:srgbClr val="FF0000"/>
              </a:solidFill>
            </a:endParaRPr>
          </a:p>
        </p:txBody>
      </p:sp>
      <p:cxnSp>
        <p:nvCxnSpPr>
          <p:cNvPr id="4" name="Düz Ok Bağlayıcısı 3"/>
          <p:cNvCxnSpPr/>
          <p:nvPr/>
        </p:nvCxnSpPr>
        <p:spPr>
          <a:xfrm>
            <a:off x="4093399" y="1783667"/>
            <a:ext cx="147084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Yuvarlatılmış Dikdörtgen 4"/>
          <p:cNvSpPr/>
          <p:nvPr/>
        </p:nvSpPr>
        <p:spPr>
          <a:xfrm>
            <a:off x="5940152" y="1326467"/>
            <a:ext cx="2880320" cy="914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LİSANSLI GERİ KAZANIM TESİSİ</a:t>
            </a:r>
          </a:p>
        </p:txBody>
      </p:sp>
      <p:pic>
        <p:nvPicPr>
          <p:cNvPr id="13"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776" y="838742"/>
            <a:ext cx="1440261" cy="188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C:\Users\info-bilgisayar\Desktop\indir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849" y="1215831"/>
            <a:ext cx="1474010" cy="147401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info-bilgisayar\Desktop\pr_01_135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859" y="1215831"/>
            <a:ext cx="1066800" cy="1666875"/>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251520" y="3455665"/>
            <a:ext cx="8208912" cy="1815882"/>
          </a:xfrm>
          <a:prstGeom prst="rect">
            <a:avLst/>
          </a:prstGeom>
        </p:spPr>
        <p:txBody>
          <a:bodyPr wrap="square">
            <a:spAutoFit/>
          </a:bodyPr>
          <a:lstStyle/>
          <a:p>
            <a:pPr algn="ctr"/>
            <a:r>
              <a:rPr lang="tr-TR" sz="2800" dirty="0" smtClean="0"/>
              <a:t>Çevre Lisansı bulunan atık geri kazanım/bertaraf tesislerine </a:t>
            </a:r>
            <a:r>
              <a:rPr lang="tr-TR" sz="2800" dirty="0" smtClean="0">
                <a:hlinkClick r:id="rId5"/>
              </a:rPr>
              <a:t>https</a:t>
            </a:r>
            <a:r>
              <a:rPr lang="tr-TR" sz="2800" dirty="0">
                <a:hlinkClick r:id="rId5"/>
              </a:rPr>
              <a:t>://</a:t>
            </a:r>
            <a:r>
              <a:rPr lang="tr-TR" sz="2800" dirty="0" smtClean="0">
                <a:hlinkClick r:id="rId5"/>
              </a:rPr>
              <a:t>eizin.cevre.gov.tr/Rapor/BelgeArama.aspx</a:t>
            </a:r>
            <a:r>
              <a:rPr lang="tr-TR" sz="2800" dirty="0" smtClean="0"/>
              <a:t> adresinden ulaşabilirsiniz. </a:t>
            </a:r>
            <a:endParaRPr lang="tr-TR" sz="2800" dirty="0"/>
          </a:p>
        </p:txBody>
      </p:sp>
    </p:spTree>
    <p:extLst>
      <p:ext uri="{BB962C8B-B14F-4D97-AF65-F5344CB8AC3E}">
        <p14:creationId xmlns:p14="http://schemas.microsoft.com/office/powerpoint/2010/main" val="24730914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3923928" y="3481943"/>
            <a:ext cx="4958954" cy="1764196"/>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eaLnBrk="1" fontAlgn="auto" hangingPunct="1">
              <a:spcBef>
                <a:spcPts val="0"/>
              </a:spcBef>
              <a:spcAft>
                <a:spcPts val="0"/>
              </a:spcAft>
              <a:buFont typeface="Arial" charset="0"/>
              <a:buChar char="•"/>
              <a:defRPr/>
            </a:pPr>
            <a:endParaRPr lang="tr-TR" sz="2800" dirty="0"/>
          </a:p>
          <a:p>
            <a:pPr marL="457200" indent="-457200" eaLnBrk="1" fontAlgn="auto" hangingPunct="1">
              <a:spcBef>
                <a:spcPts val="0"/>
              </a:spcBef>
              <a:spcAft>
                <a:spcPts val="0"/>
              </a:spcAft>
              <a:buFont typeface="Arial" charset="0"/>
              <a:buChar char="•"/>
              <a:defRPr/>
            </a:pPr>
            <a:endParaRPr lang="tr-TR" sz="2800" dirty="0"/>
          </a:p>
          <a:p>
            <a:pPr marL="457200" indent="-457200" eaLnBrk="1" fontAlgn="auto" hangingPunct="1">
              <a:spcBef>
                <a:spcPts val="0"/>
              </a:spcBef>
              <a:spcAft>
                <a:spcPts val="0"/>
              </a:spcAft>
              <a:buFont typeface="Arial" charset="0"/>
              <a:buChar char="•"/>
              <a:defRPr/>
            </a:pPr>
            <a:endParaRPr lang="tr-TR" sz="2800" dirty="0" smtClean="0"/>
          </a:p>
          <a:p>
            <a:pPr marL="457200" indent="-457200" eaLnBrk="1" fontAlgn="auto" hangingPunct="1">
              <a:spcBef>
                <a:spcPts val="0"/>
              </a:spcBef>
              <a:spcAft>
                <a:spcPts val="0"/>
              </a:spcAft>
              <a:buFont typeface="Arial" charset="0"/>
              <a:buChar char="•"/>
              <a:defRPr/>
            </a:pPr>
            <a:r>
              <a:rPr lang="tr-TR" sz="2800" dirty="0" smtClean="0"/>
              <a:t>Sıfır Atık Bilgi Sistemi üzerinden kayıt yapılarak faaliyetler eklenir.</a:t>
            </a:r>
            <a:endParaRPr lang="tr-TR" sz="2800" dirty="0"/>
          </a:p>
          <a:p>
            <a:pPr marL="457200" indent="-457200" eaLnBrk="1" fontAlgn="auto" hangingPunct="1">
              <a:spcBef>
                <a:spcPts val="0"/>
              </a:spcBef>
              <a:spcAft>
                <a:spcPts val="0"/>
              </a:spcAft>
              <a:buFont typeface="Arial" charset="0"/>
              <a:buChar char="•"/>
              <a:defRPr/>
            </a:pPr>
            <a:endParaRPr lang="tr-TR" sz="2800" dirty="0"/>
          </a:p>
          <a:p>
            <a:pPr marL="457200" indent="-457200" eaLnBrk="1" fontAlgn="auto" hangingPunct="1">
              <a:spcBef>
                <a:spcPts val="0"/>
              </a:spcBef>
              <a:spcAft>
                <a:spcPts val="0"/>
              </a:spcAft>
              <a:buFont typeface="Arial" charset="0"/>
              <a:buChar char="•"/>
              <a:defRPr/>
            </a:pPr>
            <a:endParaRPr lang="tr-TR" sz="2800" dirty="0"/>
          </a:p>
        </p:txBody>
      </p:sp>
      <p:sp>
        <p:nvSpPr>
          <p:cNvPr id="2" name="AutoShape 2" descr="izleme ve raporlama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835213"/>
            <a:ext cx="3425083" cy="5057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460375" y="219128"/>
            <a:ext cx="5841664" cy="707886"/>
          </a:xfrm>
          <a:prstGeom prst="rect">
            <a:avLst/>
          </a:prstGeom>
          <a:noFill/>
        </p:spPr>
        <p:txBody>
          <a:bodyPr wrap="none" rtlCol="0">
            <a:spAutoFit/>
          </a:bodyPr>
          <a:lstStyle/>
          <a:p>
            <a:r>
              <a:rPr lang="tr-TR" sz="4000" b="1" dirty="0" smtClean="0">
                <a:solidFill>
                  <a:srgbClr val="FF0000"/>
                </a:solidFill>
              </a:rPr>
              <a:t>7-İZLEME VE RAPORLAMA </a:t>
            </a:r>
            <a:endParaRPr lang="tr-TR" sz="4000" b="1" dirty="0">
              <a:solidFill>
                <a:srgbClr val="FF0000"/>
              </a:solidFill>
            </a:endParaRPr>
          </a:p>
        </p:txBody>
      </p:sp>
      <p:sp>
        <p:nvSpPr>
          <p:cNvPr id="8" name="Yuvarlatılmış Dikdörtgen 7"/>
          <p:cNvSpPr/>
          <p:nvPr/>
        </p:nvSpPr>
        <p:spPr>
          <a:xfrm>
            <a:off x="3822562" y="1556792"/>
            <a:ext cx="4958954" cy="1764196"/>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eaLnBrk="1" fontAlgn="auto" hangingPunct="1">
              <a:spcBef>
                <a:spcPts val="0"/>
              </a:spcBef>
              <a:spcAft>
                <a:spcPts val="0"/>
              </a:spcAft>
              <a:buFont typeface="Arial" charset="0"/>
              <a:buChar char="•"/>
              <a:defRPr/>
            </a:pPr>
            <a:endParaRPr lang="tr-TR" sz="2800" dirty="0"/>
          </a:p>
          <a:p>
            <a:pPr marL="457200" indent="-457200" eaLnBrk="1" fontAlgn="auto" hangingPunct="1">
              <a:spcBef>
                <a:spcPts val="0"/>
              </a:spcBef>
              <a:spcAft>
                <a:spcPts val="0"/>
              </a:spcAft>
              <a:buFont typeface="Arial" charset="0"/>
              <a:buChar char="•"/>
              <a:defRPr/>
            </a:pPr>
            <a:endParaRPr lang="tr-TR" sz="2800" dirty="0"/>
          </a:p>
          <a:p>
            <a:pPr marL="457200" indent="-457200" eaLnBrk="1" fontAlgn="auto" hangingPunct="1">
              <a:spcBef>
                <a:spcPts val="0"/>
              </a:spcBef>
              <a:spcAft>
                <a:spcPts val="0"/>
              </a:spcAft>
              <a:buFont typeface="Arial" charset="0"/>
              <a:buChar char="•"/>
              <a:defRPr/>
            </a:pPr>
            <a:endParaRPr lang="tr-TR" sz="2800" dirty="0" smtClean="0"/>
          </a:p>
          <a:p>
            <a:pPr marL="457200" indent="-457200" eaLnBrk="1" fontAlgn="auto" hangingPunct="1">
              <a:spcBef>
                <a:spcPts val="0"/>
              </a:spcBef>
              <a:spcAft>
                <a:spcPts val="0"/>
              </a:spcAft>
              <a:buFont typeface="Arial" charset="0"/>
              <a:buChar char="•"/>
              <a:defRPr/>
            </a:pPr>
            <a:r>
              <a:rPr lang="tr-TR" sz="2800" dirty="0" smtClean="0"/>
              <a:t>Entegre Çevre Bilgi Sistemine Kayıt açılır</a:t>
            </a:r>
            <a:endParaRPr lang="tr-TR" sz="2800" dirty="0"/>
          </a:p>
          <a:p>
            <a:pPr marL="457200" indent="-457200" eaLnBrk="1" fontAlgn="auto" hangingPunct="1">
              <a:spcBef>
                <a:spcPts val="0"/>
              </a:spcBef>
              <a:spcAft>
                <a:spcPts val="0"/>
              </a:spcAft>
              <a:buFont typeface="Arial" charset="0"/>
              <a:buChar char="•"/>
              <a:defRPr/>
            </a:pPr>
            <a:endParaRPr lang="tr-TR" sz="2800" dirty="0"/>
          </a:p>
          <a:p>
            <a:pPr marL="457200" indent="-457200" eaLnBrk="1" fontAlgn="auto" hangingPunct="1">
              <a:spcBef>
                <a:spcPts val="0"/>
              </a:spcBef>
              <a:spcAft>
                <a:spcPts val="0"/>
              </a:spcAft>
              <a:buFont typeface="Arial" charset="0"/>
              <a:buChar char="•"/>
              <a:defRPr/>
            </a:pPr>
            <a:endParaRPr lang="tr-TR" sz="2800" dirty="0"/>
          </a:p>
        </p:txBody>
      </p:sp>
    </p:spTree>
    <p:extLst>
      <p:ext uri="{BB962C8B-B14F-4D97-AF65-F5344CB8AC3E}">
        <p14:creationId xmlns:p14="http://schemas.microsoft.com/office/powerpoint/2010/main" val="2757764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65990" y="117693"/>
            <a:ext cx="7490386" cy="3693319"/>
          </a:xfrm>
          <a:prstGeom prst="rect">
            <a:avLst/>
          </a:prstGeom>
        </p:spPr>
        <p:txBody>
          <a:bodyPr wrap="square">
            <a:spAutoFit/>
          </a:bodyPr>
          <a:lstStyle/>
          <a:p>
            <a:pPr algn="just"/>
            <a:r>
              <a:rPr lang="tr-TR" sz="2400" b="1" dirty="0" smtClean="0"/>
              <a:t>KAYNAKLAR:</a:t>
            </a:r>
          </a:p>
          <a:p>
            <a:pPr algn="just"/>
            <a:r>
              <a:rPr lang="tr-TR" sz="2400" b="1" dirty="0"/>
              <a:t>1- </a:t>
            </a:r>
            <a:r>
              <a:rPr lang="tr-TR" sz="2400" b="1" dirty="0">
                <a:hlinkClick r:id="rId2"/>
              </a:rPr>
              <a:t>https://sifiratik.gov.tr</a:t>
            </a:r>
            <a:r>
              <a:rPr lang="tr-TR" sz="2400" b="1" dirty="0" smtClean="0">
                <a:hlinkClick r:id="rId2"/>
              </a:rPr>
              <a:t>/</a:t>
            </a:r>
            <a:endParaRPr lang="tr-TR" sz="2400" b="1" dirty="0" smtClean="0"/>
          </a:p>
          <a:p>
            <a:pPr algn="just"/>
            <a:r>
              <a:rPr lang="tr-TR" sz="2400" b="1" dirty="0" smtClean="0"/>
              <a:t>2-https</a:t>
            </a:r>
            <a:r>
              <a:rPr lang="tr-TR" sz="2400" b="1" dirty="0"/>
              <a:t>://</a:t>
            </a:r>
            <a:r>
              <a:rPr lang="tr-TR" sz="2400" b="1" dirty="0" smtClean="0"/>
              <a:t>webdosya.csb.gov.tr/</a:t>
            </a:r>
            <a:r>
              <a:rPr lang="tr-TR" sz="2400" b="1" dirty="0" err="1" smtClean="0"/>
              <a:t>db</a:t>
            </a:r>
            <a:r>
              <a:rPr lang="tr-TR" sz="2400" b="1" dirty="0" smtClean="0"/>
              <a:t>/</a:t>
            </a:r>
            <a:r>
              <a:rPr lang="tr-TR" sz="2400" b="1" dirty="0" err="1" smtClean="0"/>
              <a:t>cygm</a:t>
            </a:r>
            <a:r>
              <a:rPr lang="tr-TR" sz="2400" b="1" dirty="0" smtClean="0"/>
              <a:t>/</a:t>
            </a:r>
            <a:r>
              <a:rPr lang="tr-TR" sz="2400" b="1" dirty="0" err="1" smtClean="0"/>
              <a:t>icerikler</a:t>
            </a:r>
            <a:r>
              <a:rPr lang="tr-TR" sz="2400" b="1" dirty="0" smtClean="0"/>
              <a:t>/saeky-20200914210747.pdf </a:t>
            </a:r>
          </a:p>
          <a:p>
            <a:pPr algn="just"/>
            <a:r>
              <a:rPr lang="tr-TR" sz="2400" b="1" dirty="0" smtClean="0"/>
              <a:t>EĞİTİM KURUMLARI İÇİN UYGULAMA REHBERİ</a:t>
            </a:r>
          </a:p>
          <a:p>
            <a:pPr algn="just"/>
            <a:r>
              <a:rPr lang="tr-TR" sz="2400" b="1" dirty="0"/>
              <a:t>3-https://</a:t>
            </a:r>
            <a:r>
              <a:rPr lang="tr-TR" sz="2400" b="1" dirty="0" smtClean="0"/>
              <a:t>ankara.csb.gov.tr/sifir-atik-i-86166</a:t>
            </a:r>
          </a:p>
          <a:p>
            <a:pPr algn="just"/>
            <a:r>
              <a:rPr lang="tr-TR" sz="2400" b="1" dirty="0" smtClean="0"/>
              <a:t>-EÇBS Kayıt </a:t>
            </a:r>
            <a:r>
              <a:rPr lang="tr-TR" sz="2400" b="1" dirty="0" err="1" smtClean="0"/>
              <a:t>Dökümanı</a:t>
            </a:r>
            <a:endParaRPr lang="tr-TR" sz="2400" b="1" dirty="0" smtClean="0"/>
          </a:p>
          <a:p>
            <a:pPr algn="just"/>
            <a:r>
              <a:rPr lang="tr-TR" sz="2400" b="1" dirty="0" smtClean="0"/>
              <a:t>-Eğitim Kurumları İçin Sıfır Atık Rehber </a:t>
            </a:r>
            <a:r>
              <a:rPr lang="tr-TR" sz="2400" b="1" dirty="0" err="1" smtClean="0"/>
              <a:t>Dökümanı</a:t>
            </a:r>
            <a:endParaRPr lang="tr-TR" sz="2400" b="1" dirty="0" smtClean="0"/>
          </a:p>
          <a:p>
            <a:pPr algn="just"/>
            <a:r>
              <a:rPr lang="tr-TR" sz="2400" b="1" dirty="0" smtClean="0"/>
              <a:t>-Sıfır Atık Kurum Talimatnamesi</a:t>
            </a:r>
            <a:endParaRPr lang="tr-TR" dirty="0" smtClean="0"/>
          </a:p>
          <a:p>
            <a:pPr algn="just"/>
            <a:endParaRPr lang="tr-TR" dirty="0"/>
          </a:p>
        </p:txBody>
      </p:sp>
    </p:spTree>
    <p:extLst>
      <p:ext uri="{BB962C8B-B14F-4D97-AF65-F5344CB8AC3E}">
        <p14:creationId xmlns:p14="http://schemas.microsoft.com/office/powerpoint/2010/main" val="11265493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Text Box 4"/>
          <p:cNvSpPr txBox="1">
            <a:spLocks noChangeArrowheads="1"/>
          </p:cNvSpPr>
          <p:nvPr/>
        </p:nvSpPr>
        <p:spPr bwMode="auto">
          <a:xfrm>
            <a:off x="-14363" y="1340768"/>
            <a:ext cx="9144000" cy="249299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dirty="0">
                <a:latin typeface="Comic Sans MS" pitchFamily="66" charset="0"/>
              </a:rPr>
              <a:t>...</a:t>
            </a:r>
            <a:r>
              <a:rPr lang="tr-TR" sz="2800" dirty="0">
                <a:latin typeface="Comic Sans MS" pitchFamily="66" charset="0"/>
              </a:rPr>
              <a:t> </a:t>
            </a:r>
            <a:r>
              <a:rPr lang="tr-TR" sz="2800" b="1" dirty="0">
                <a:latin typeface="Comic Sans MS" pitchFamily="66" charset="0"/>
              </a:rPr>
              <a:t>Henüz daha Dünya gezegenimizi kurtarmaya zamanımız varken...</a:t>
            </a:r>
          </a:p>
          <a:p>
            <a:pPr algn="ctr" eaLnBrk="1" hangingPunct="1"/>
            <a:endParaRPr lang="tr-TR" sz="2800" b="1" dirty="0">
              <a:latin typeface="Comic Sans MS" pitchFamily="66" charset="0"/>
            </a:endParaRPr>
          </a:p>
          <a:p>
            <a:pPr algn="ctr" eaLnBrk="1" hangingPunct="1"/>
            <a:r>
              <a:rPr lang="tr-TR" sz="3600" b="1" dirty="0">
                <a:latin typeface="Comic Sans MS" pitchFamily="66" charset="0"/>
              </a:rPr>
              <a:t>G E Ç    K A L M A Y A L I </a:t>
            </a:r>
            <a:r>
              <a:rPr lang="tr-TR" sz="3600" b="1" dirty="0" smtClean="0">
                <a:latin typeface="Comic Sans MS" pitchFamily="66" charset="0"/>
              </a:rPr>
              <a:t>M</a:t>
            </a:r>
          </a:p>
          <a:p>
            <a:pPr algn="ctr" eaLnBrk="1" hangingPunct="1"/>
            <a:endParaRPr lang="pt-BR" sz="3600" b="1" dirty="0">
              <a:latin typeface="Comic Sans MS" pitchFamily="66" charset="0"/>
            </a:endParaRPr>
          </a:p>
        </p:txBody>
      </p:sp>
      <p:pic>
        <p:nvPicPr>
          <p:cNvPr id="8" name="Resim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5069865"/>
            <a:ext cx="2520280" cy="178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137992"/>
      </p:ext>
    </p:extLst>
  </p:cSld>
  <p:clrMapOvr>
    <a:masterClrMapping/>
  </p:clrMapOvr>
  <p:transition advTm="2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grpId="0" nodeType="afterEffect">
                                  <p:stCondLst>
                                    <p:cond delay="3000"/>
                                  </p:stCondLst>
                                  <p:childTnLst>
                                    <p:set>
                                      <p:cBhvr>
                                        <p:cTn id="6" dur="1" fill="hold">
                                          <p:stCondLst>
                                            <p:cond delay="0"/>
                                          </p:stCondLst>
                                        </p:cTn>
                                        <p:tgtEl>
                                          <p:spTgt spid="207876"/>
                                        </p:tgtEl>
                                        <p:attrNameLst>
                                          <p:attrName>style.visibility</p:attrName>
                                        </p:attrNameLst>
                                      </p:cBhvr>
                                      <p:to>
                                        <p:strVal val="visible"/>
                                      </p:to>
                                    </p:set>
                                    <p:anim calcmode="lin" valueType="num">
                                      <p:cBhvr>
                                        <p:cTn id="7" dur="1000" fill="hold"/>
                                        <p:tgtEl>
                                          <p:spTgt spid="207876"/>
                                        </p:tgtEl>
                                        <p:attrNameLst>
                                          <p:attrName>ppt_w</p:attrName>
                                        </p:attrNameLst>
                                      </p:cBhvr>
                                      <p:tavLst>
                                        <p:tav tm="0">
                                          <p:val>
                                            <p:fltVal val="0"/>
                                          </p:val>
                                        </p:tav>
                                        <p:tav tm="100000">
                                          <p:val>
                                            <p:strVal val="#ppt_w"/>
                                          </p:val>
                                        </p:tav>
                                      </p:tavLst>
                                    </p:anim>
                                    <p:anim calcmode="lin" valueType="num">
                                      <p:cBhvr>
                                        <p:cTn id="8" dur="1000" fill="hold"/>
                                        <p:tgtEl>
                                          <p:spTgt spid="2078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bru.cakir\Desktop\ind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92696"/>
            <a:ext cx="4536504" cy="3600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ebru.cakir\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772816"/>
            <a:ext cx="3456384"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372767"/>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4562</TotalTime>
  <Words>3327</Words>
  <Application>Microsoft Office PowerPoint</Application>
  <PresentationFormat>Ekran Gösterisi (4:3)</PresentationFormat>
  <Paragraphs>436</Paragraphs>
  <Slides>84</Slides>
  <Notes>7</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84</vt:i4>
      </vt:variant>
    </vt:vector>
  </HeadingPairs>
  <TitlesOfParts>
    <vt:vector size="95" baseType="lpstr">
      <vt:lpstr>SimSun</vt:lpstr>
      <vt:lpstr>Aldhabi</vt:lpstr>
      <vt:lpstr>Arial</vt:lpstr>
      <vt:lpstr>Calibri</vt:lpstr>
      <vt:lpstr>Comic Sans MS</vt:lpstr>
      <vt:lpstr>Mangal</vt:lpstr>
      <vt:lpstr>Nunito</vt:lpstr>
      <vt:lpstr>Symbol</vt:lpstr>
      <vt:lpstr>Times New Roman</vt:lpstr>
      <vt:lpstr>Wingdings</vt:lpstr>
      <vt:lpstr>Ofis Teması</vt:lpstr>
      <vt:lpstr>PowerPoint Sunusu</vt:lpstr>
      <vt:lpstr>PowerPoint Sunusu</vt:lpstr>
      <vt:lpstr>PowerPoint Sunusu</vt:lpstr>
      <vt:lpstr>PowerPoint Sunusu</vt:lpstr>
      <vt:lpstr>PowerPoint Sunusu</vt:lpstr>
      <vt:lpstr>1.KURAL: REDDETMEK</vt:lpstr>
      <vt:lpstr>2.KURAL: AZALTMAK</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ELEKTRONİK CİHAZLARIN PİLLERİ DOLDUĞUNDA PRİZDE BIRAKMAYALIM   </vt:lpstr>
      <vt:lpstr>PowerPoint Sunusu</vt:lpstr>
      <vt:lpstr>  ARABALARIMIZI OLABİLDİĞİNCE AZ KULLANALIM       </vt:lpstr>
      <vt:lpstr>PowerPoint Sunusu</vt:lpstr>
      <vt:lpstr>4.KURAL: ATIKLARI TANIMAK VE AYRI TOPLAMAK </vt:lpstr>
      <vt:lpstr>PowerPoint Sunusu</vt:lpstr>
      <vt:lpstr>PowerPoint Sunusu</vt:lpstr>
      <vt:lpstr>KAĞIT-KARTON ATIKLARI</vt:lpstr>
      <vt:lpstr>PLASTİK ATIKLARI</vt:lpstr>
      <vt:lpstr>CAM ATIKLARI</vt:lpstr>
      <vt:lpstr>AHŞAP ATIKLARI</vt:lpstr>
      <vt:lpstr>KOMPOZİT ATIKLAR</vt:lpstr>
      <vt:lpstr>METAL ATIKLARI</vt:lpstr>
      <vt:lpstr>TEKSTİL ATIKLARI</vt:lpstr>
      <vt:lpstr>ORGANİK ATIKLAR</vt:lpstr>
      <vt:lpstr>GERİ DÖNÜŞMEYEN ATIKLAR</vt:lpstr>
      <vt:lpstr>PowerPoint Sunusu</vt:lpstr>
      <vt:lpstr>PowerPoint Sunusu</vt:lpstr>
      <vt:lpstr>PowerPoint Sunusu</vt:lpstr>
      <vt:lpstr>İKİLİ TOPLAMA SİSTEMİ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SIFIR ATIK YÖNETİM SİSTEMİ NASIL KURULUR</vt:lpstr>
      <vt:lpstr>PowerPoint Sunusu</vt:lpstr>
      <vt:lpstr>PowerPoint Sunusu</vt:lpstr>
      <vt:lpstr>PowerPoint Sunusu</vt:lpstr>
      <vt:lpstr>PowerPoint Sunusu</vt:lpstr>
      <vt:lpstr>PowerPoint Sunusu</vt:lpstr>
      <vt:lpstr>PowerPoint Sunusu</vt:lpstr>
      <vt:lpstr>PowerPoint Sunusu</vt:lpstr>
      <vt:lpstr>4. İHTİYAÇ BELİRLEMESİ VE TEMİN </vt:lpstr>
      <vt:lpstr>İKİLİ TOPLAMA SİSTEMİ </vt:lpstr>
      <vt:lpstr>OKULUMUZDA KOMPOST UYGULAMASI YAPILACAKSA ORGANİK ATIKLAR AYRI TOPLANABİLİR.</vt:lpstr>
      <vt:lpstr> EĞİTİM KURUMLARINDA KAĞIT ATIKLARININ DİĞER DEĞERLENDİRİLEBİLİR ATIKLARA GÖRE DAHA FAZLA OLUŞMASI GÖZ ÖNÜNDE BULUNDURULARAK KAĞIT İÇİN AYRI BİRİKTİRME EKİPMANI KULLANILABİLİR.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ATIKLARIN ÇEVRE LİSANSLI GERİ KAZANIM/BERTARAF TESİSLERİNE GÖNDERİLMESİ</vt:lpstr>
      <vt:lpstr>ATIKLARIN ÇEVRE LİSANSLI GERİ KAZANIM/BERTARAF TESİSLERİNE GÖNDERİLMESİ</vt:lpstr>
      <vt:lpstr>ATIKLARIN ÇEVRE LİSANSLI GERİ KAZANIM/BERTARAF TESİSLERİNE GÖNDERİLMESİ</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Ebru Çakır</dc:creator>
  <cp:lastModifiedBy>Salih KILINÇ</cp:lastModifiedBy>
  <cp:revision>283</cp:revision>
  <dcterms:created xsi:type="dcterms:W3CDTF">2019-01-16T06:09:34Z</dcterms:created>
  <dcterms:modified xsi:type="dcterms:W3CDTF">2022-07-01T12:36:16Z</dcterms:modified>
</cp:coreProperties>
</file>